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63" r:id="rId3"/>
    <p:sldId id="366" r:id="rId4"/>
    <p:sldId id="369" r:id="rId5"/>
    <p:sldId id="368" r:id="rId6"/>
    <p:sldId id="367" r:id="rId7"/>
    <p:sldId id="370" r:id="rId8"/>
    <p:sldId id="3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C20430"/>
    <a:srgbClr val="FFC72A"/>
    <a:srgbClr val="69A3B9"/>
    <a:srgbClr val="C30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51"/>
    <p:restoredTop sz="94733"/>
  </p:normalViewPr>
  <p:slideViewPr>
    <p:cSldViewPr snapToGrid="0" snapToObjects="1">
      <p:cViewPr varScale="1">
        <p:scale>
          <a:sx n="100" d="100"/>
          <a:sy n="100" d="100"/>
        </p:scale>
        <p:origin x="11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C07A8-D951-0A46-AEB6-D59E0008CD1E}" type="datetimeFigureOut">
              <a:rPr lang="en-US" smtClean="0"/>
              <a:t>9/5/19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A11EC-B508-2045-AC4F-77C9A233B1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2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A11EC-B508-2045-AC4F-77C9A233B1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29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6A11EC-B508-2045-AC4F-77C9A233B1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63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A11EC-B508-2045-AC4F-77C9A233B1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5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36546" y="226193"/>
            <a:ext cx="8685537" cy="6405613"/>
          </a:xfrm>
          <a:prstGeom prst="rect">
            <a:avLst/>
          </a:prstGeom>
          <a:solidFill>
            <a:srgbClr val="C20430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57400" y="1600201"/>
            <a:ext cx="6400800" cy="1143000"/>
          </a:xfrm>
        </p:spPr>
        <p:txBody>
          <a:bodyPr anchor="b">
            <a:normAutofit/>
          </a:bodyPr>
          <a:lstStyle>
            <a:lvl1pPr algn="r">
              <a:defRPr sz="3200" b="1" i="0" cap="small" baseline="0">
                <a:solidFill>
                  <a:schemeClr val="bg1"/>
                </a:solidFill>
                <a:latin typeface="Roboto Bold"/>
                <a:cs typeface="Roboto Bold"/>
              </a:defRPr>
            </a:lvl1pPr>
          </a:lstStyle>
          <a:p>
            <a:r>
              <a:rPr lang="en-US" dirty="0"/>
              <a:t>Click To Edit Main Cover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2743201"/>
            <a:ext cx="6400800" cy="1447799"/>
          </a:xfrm>
        </p:spPr>
        <p:txBody>
          <a:bodyPr>
            <a:normAutofit/>
          </a:bodyPr>
          <a:lstStyle>
            <a:lvl1pPr marL="0" indent="0" algn="r">
              <a:buNone/>
              <a:defRPr sz="2000" b="0" i="0">
                <a:solidFill>
                  <a:schemeClr val="bg1">
                    <a:lumMod val="75000"/>
                  </a:schemeClr>
                </a:solidFill>
                <a:latin typeface="Roboto Regular"/>
                <a:cs typeface="Robot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" y="3883660"/>
            <a:ext cx="3425952" cy="18318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small" baseline="0">
                <a:solidFill>
                  <a:srgbClr val="C2043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172200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17220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172200"/>
            <a:ext cx="762000" cy="365125"/>
          </a:xfrm>
        </p:spPr>
        <p:txBody>
          <a:bodyPr/>
          <a:lstStyle/>
          <a:p>
            <a:fld id="{8B28C5CC-9D4C-2C47-BC39-09B5A44953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42206"/>
          <a:stretch/>
        </p:blipFill>
        <p:spPr>
          <a:xfrm>
            <a:off x="225122" y="5248475"/>
            <a:ext cx="994393" cy="919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6546" y="226193"/>
            <a:ext cx="8685537" cy="640561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sm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172200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17220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172200"/>
            <a:ext cx="762000" cy="365125"/>
          </a:xfrm>
        </p:spPr>
        <p:txBody>
          <a:bodyPr/>
          <a:lstStyle/>
          <a:p>
            <a:fld id="{8B28C5CC-9D4C-2C47-BC39-09B5A44953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42206"/>
          <a:stretch/>
        </p:blipFill>
        <p:spPr>
          <a:xfrm>
            <a:off x="225122" y="5248475"/>
            <a:ext cx="994393" cy="919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236546" y="226193"/>
            <a:ext cx="8685537" cy="6405613"/>
          </a:xfrm>
          <a:prstGeom prst="rect">
            <a:avLst/>
          </a:prstGeom>
          <a:solidFill>
            <a:srgbClr val="FFC72A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Add Table of 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172200"/>
            <a:ext cx="2133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17220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172200"/>
            <a:ext cx="762000" cy="365125"/>
          </a:xfrm>
        </p:spPr>
        <p:txBody>
          <a:bodyPr/>
          <a:lstStyle/>
          <a:p>
            <a:fld id="{8B28C5CC-9D4C-2C47-BC39-09B5A44953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42206"/>
          <a:stretch/>
        </p:blipFill>
        <p:spPr>
          <a:xfrm>
            <a:off x="225122" y="5248475"/>
            <a:ext cx="994393" cy="919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36546" y="226193"/>
            <a:ext cx="8685537" cy="6405613"/>
          </a:xfrm>
          <a:prstGeom prst="rect">
            <a:avLst/>
          </a:prstGeom>
          <a:solidFill>
            <a:srgbClr val="69A3B9"/>
          </a:solid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600201"/>
            <a:ext cx="6781800" cy="1143000"/>
          </a:xfrm>
        </p:spPr>
        <p:txBody>
          <a:bodyPr anchor="b">
            <a:normAutofit/>
          </a:bodyPr>
          <a:lstStyle>
            <a:lvl1pPr algn="r">
              <a:defRPr sz="2800" b="1" i="0" cap="small" baseline="0">
                <a:solidFill>
                  <a:schemeClr val="bg1"/>
                </a:solidFill>
                <a:latin typeface="Roboto Bold"/>
                <a:cs typeface="Roboto Bold"/>
              </a:defRPr>
            </a:lvl1pPr>
          </a:lstStyle>
          <a:p>
            <a:r>
              <a:rPr lang="en-US" dirty="0"/>
              <a:t>Click to Edit Subsection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2743201"/>
            <a:ext cx="6781800" cy="1447799"/>
          </a:xfrm>
        </p:spPr>
        <p:txBody>
          <a:bodyPr>
            <a:normAutofit/>
          </a:bodyPr>
          <a:lstStyle>
            <a:lvl1pPr marL="0" indent="0" algn="r">
              <a:buNone/>
              <a:defRPr sz="2000" b="0" i="0">
                <a:solidFill>
                  <a:schemeClr val="bg1">
                    <a:lumMod val="85000"/>
                  </a:schemeClr>
                </a:solidFill>
                <a:latin typeface="Roboto Regular"/>
                <a:cs typeface="Robot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42206"/>
          <a:stretch/>
        </p:blipFill>
        <p:spPr>
          <a:xfrm>
            <a:off x="225122" y="5248475"/>
            <a:ext cx="994393" cy="919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20711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OG_PPT_Cover.pdf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600200"/>
            <a:ext cx="7086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Roboto" charset="0"/>
                <a:ea typeface="Roboto" charset="0"/>
                <a:cs typeface="Roboto" charset="0"/>
              </a:defRPr>
            </a:lvl1pPr>
          </a:lstStyle>
          <a:p>
            <a:fld id="{8B28C5CC-9D4C-2C47-BC39-09B5A44953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42206"/>
          <a:stretch/>
        </p:blipFill>
        <p:spPr>
          <a:xfrm>
            <a:off x="225122" y="5248475"/>
            <a:ext cx="994393" cy="919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2" r:id="rId5"/>
    <p:sldLayoutId id="2147483654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i="0" kern="1200" cap="small" baseline="0">
          <a:solidFill>
            <a:srgbClr val="C20430"/>
          </a:solidFill>
          <a:latin typeface="Roboto Bold"/>
          <a:ea typeface="+mj-ea"/>
          <a:cs typeface="Roboto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C3002F"/>
        </a:buClr>
        <a:buFont typeface="Arial"/>
        <a:buChar char="•"/>
        <a:defRPr sz="2000" b="0" i="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C3002F"/>
        </a:buClr>
        <a:buFont typeface="Arial"/>
        <a:buChar char="–"/>
        <a:defRPr sz="2000" b="0" i="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C3002F"/>
        </a:buClr>
        <a:buFont typeface="Arial"/>
        <a:buChar char="•"/>
        <a:defRPr sz="2000" b="0" i="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C3002F"/>
        </a:buClr>
        <a:buFont typeface="Arial"/>
        <a:buChar char="–"/>
        <a:defRPr sz="2000" b="0" i="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C3002F"/>
        </a:buClr>
        <a:buFont typeface="Arial"/>
        <a:buChar char="»"/>
        <a:defRPr sz="2000" b="0" i="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Faculty Information Exchange:</a:t>
            </a:r>
            <a:br>
              <a:rPr lang="en-US" dirty="0"/>
            </a:br>
            <a:r>
              <a:rPr lang="en-US" dirty="0"/>
              <a:t>Research Advice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Malcolm Campbell</a:t>
            </a:r>
          </a:p>
          <a:p>
            <a:r>
              <a:rPr lang="en-US" dirty="0"/>
              <a:t>Vice-President Research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writing image">
            <a:extLst>
              <a:ext uri="{FF2B5EF4-FFF2-40B4-BE49-F238E27FC236}">
                <a16:creationId xmlns:a16="http://schemas.microsoft.com/office/drawing/2014/main" id="{2CEB5EB1-499C-3C45-A522-3D501BD2D0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172DAD2-D740-7146-B0CF-ED2430575325}"/>
              </a:ext>
            </a:extLst>
          </p:cNvPr>
          <p:cNvSpPr/>
          <p:nvPr/>
        </p:nvSpPr>
        <p:spPr>
          <a:xfrm>
            <a:off x="1721015" y="111034"/>
            <a:ext cx="3663785" cy="1200329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endParaRPr lang="en-US" sz="7200" b="1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985817-87FD-9547-90BD-B4F9E2576955}"/>
              </a:ext>
            </a:extLst>
          </p:cNvPr>
          <p:cNvSpPr/>
          <p:nvPr/>
        </p:nvSpPr>
        <p:spPr>
          <a:xfrm>
            <a:off x="1721015" y="2054134"/>
            <a:ext cx="6457785" cy="3416320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Grant Proposals</a:t>
            </a:r>
            <a:endParaRPr 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A92890-EBEA-F245-B943-A2F1269B3E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4B2F996-FC31-2849-9CA5-CFA2A7D695BD}"/>
              </a:ext>
            </a:extLst>
          </p:cNvPr>
          <p:cNvSpPr/>
          <p:nvPr/>
        </p:nvSpPr>
        <p:spPr>
          <a:xfrm>
            <a:off x="1721015" y="111035"/>
            <a:ext cx="3663785" cy="1200329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</a:t>
            </a:r>
            <a:endParaRPr lang="en-US" sz="7200" b="1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1727D0-1BD5-284B-A19D-5B3B5C14C1A1}"/>
              </a:ext>
            </a:extLst>
          </p:cNvPr>
          <p:cNvSpPr/>
          <p:nvPr/>
        </p:nvSpPr>
        <p:spPr>
          <a:xfrm>
            <a:off x="1721015" y="2054134"/>
            <a:ext cx="6457785" cy="3416320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people who can help you</a:t>
            </a:r>
            <a:endParaRPr 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6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shampooing">
            <a:extLst>
              <a:ext uri="{FF2B5EF4-FFF2-40B4-BE49-F238E27FC236}">
                <a16:creationId xmlns:a16="http://schemas.microsoft.com/office/drawing/2014/main" id="{D6B7DB1D-3A90-8746-92CE-B72818E27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4" r="57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DA3E850-D753-4845-817C-E261C90E077E}"/>
              </a:ext>
            </a:extLst>
          </p:cNvPr>
          <p:cNvSpPr/>
          <p:nvPr/>
        </p:nvSpPr>
        <p:spPr>
          <a:xfrm>
            <a:off x="2381415" y="5657671"/>
            <a:ext cx="43811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REPEAT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19823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E6E1F808-7849-5A4F-BE7C-2133D1007F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3" r="5593"/>
          <a:stretch/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EE653A8-06D3-8D49-B5D5-34EEE88E818E}"/>
              </a:ext>
            </a:extLst>
          </p:cNvPr>
          <p:cNvSpPr/>
          <p:nvPr/>
        </p:nvSpPr>
        <p:spPr>
          <a:xfrm>
            <a:off x="1721015" y="111034"/>
            <a:ext cx="3663785" cy="1200329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endParaRPr lang="en-US" sz="72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6D048E-3F0F-254D-BE9C-4B1F6A47E36C}"/>
              </a:ext>
            </a:extLst>
          </p:cNvPr>
          <p:cNvSpPr/>
          <p:nvPr/>
        </p:nvSpPr>
        <p:spPr>
          <a:xfrm>
            <a:off x="1721015" y="2054134"/>
            <a:ext cx="6457785" cy="2308324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Research Papers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20264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 result for students at university of guelph">
            <a:extLst>
              <a:ext uri="{FF2B5EF4-FFF2-40B4-BE49-F238E27FC236}">
                <a16:creationId xmlns:a16="http://schemas.microsoft.com/office/drawing/2014/main" id="{D47DE47D-C7C0-3448-A5C7-9A87AEAC34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09" r="1065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C22C9E4-C449-6746-AC16-637F5CEA7BA1}"/>
              </a:ext>
            </a:extLst>
          </p:cNvPr>
          <p:cNvSpPr/>
          <p:nvPr/>
        </p:nvSpPr>
        <p:spPr>
          <a:xfrm>
            <a:off x="1721015" y="111035"/>
            <a:ext cx="3663785" cy="1200329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TALK</a:t>
            </a:r>
            <a:endParaRPr lang="en-US" sz="72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F6793A-A564-B34F-BF2E-573BC6D6C003}"/>
              </a:ext>
            </a:extLst>
          </p:cNvPr>
          <p:cNvSpPr/>
          <p:nvPr/>
        </p:nvSpPr>
        <p:spPr>
          <a:xfrm>
            <a:off x="1721015" y="2054134"/>
            <a:ext cx="6457785" cy="3416320"/>
          </a:xfrm>
          <a:prstGeom prst="rect">
            <a:avLst/>
          </a:prstGeom>
          <a:solidFill>
            <a:schemeClr val="bg2">
              <a:alpha val="5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with people about your research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31448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1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 82"/>
          <p:cNvSpPr/>
          <p:nvPr/>
        </p:nvSpPr>
        <p:spPr>
          <a:xfrm>
            <a:off x="809913" y="2737735"/>
            <a:ext cx="6759096" cy="1"/>
          </a:xfrm>
          <a:prstGeom prst="line">
            <a:avLst/>
          </a:prstGeom>
          <a:ln w="3175">
            <a:solidFill>
              <a:srgbClr val="FFFFFF"/>
            </a:solidFill>
          </a:ln>
        </p:spPr>
        <p:txBody>
          <a:bodyPr lIns="38792" tIns="38792" rIns="38792" bIns="38792"/>
          <a:lstStyle/>
          <a:p>
            <a:pPr>
              <a:defRPr sz="2200"/>
            </a:pPr>
            <a:endParaRPr lang="en-US" dirty="0"/>
          </a:p>
          <a:p>
            <a:pPr>
              <a:defRPr sz="2200"/>
            </a:pPr>
            <a:endParaRPr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630966-9A9A-514D-998E-9A8980DDE1BA}"/>
              </a:ext>
            </a:extLst>
          </p:cNvPr>
          <p:cNvSpPr/>
          <p:nvPr/>
        </p:nvSpPr>
        <p:spPr>
          <a:xfrm>
            <a:off x="2740107" y="466634"/>
            <a:ext cx="36637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endParaRPr lang="en-US" sz="72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3E4359-E932-DE4F-817D-964DE6777970}"/>
              </a:ext>
            </a:extLst>
          </p:cNvPr>
          <p:cNvSpPr/>
          <p:nvPr/>
        </p:nvSpPr>
        <p:spPr>
          <a:xfrm>
            <a:off x="2740107" y="2384335"/>
            <a:ext cx="36637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TALK</a:t>
            </a:r>
            <a:endParaRPr lang="en-US" sz="72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87399A-4950-9E41-B75A-6194F99BA648}"/>
              </a:ext>
            </a:extLst>
          </p:cNvPr>
          <p:cNvSpPr/>
          <p:nvPr/>
        </p:nvSpPr>
        <p:spPr>
          <a:xfrm>
            <a:off x="2474952" y="4302036"/>
            <a:ext cx="41940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7200" b="1" dirty="0">
                <a:latin typeface="Arial" panose="020B0604020202020204" pitchFamily="34" charset="0"/>
                <a:cs typeface="Arial" panose="020B0604020202020204" pitchFamily="34" charset="0"/>
              </a:rPr>
              <a:t>REPEAT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203511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Faculty Information Exchange:</a:t>
            </a:r>
            <a:br>
              <a:rPr lang="en-US" dirty="0"/>
            </a:br>
            <a:r>
              <a:rPr lang="en-US" dirty="0"/>
              <a:t>Research Advice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Malcolm Campbell</a:t>
            </a:r>
          </a:p>
          <a:p>
            <a:r>
              <a:rPr lang="en-US" dirty="0"/>
              <a:t>Vice-President Research</a:t>
            </a:r>
          </a:p>
        </p:txBody>
      </p:sp>
    </p:spTree>
    <p:extLst>
      <p:ext uri="{BB962C8B-B14F-4D97-AF65-F5344CB8AC3E}">
        <p14:creationId xmlns:p14="http://schemas.microsoft.com/office/powerpoint/2010/main" val="877049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50709</TotalTime>
  <Words>43</Words>
  <Application>Microsoft Macintosh PowerPoint</Application>
  <PresentationFormat>On-screen Show (4:3)</PresentationFormat>
  <Paragraphs>21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Roboto</vt:lpstr>
      <vt:lpstr>Roboto Bold</vt:lpstr>
      <vt:lpstr>Roboto Regular</vt:lpstr>
      <vt:lpstr>Office Theme</vt:lpstr>
      <vt:lpstr>Faculty Information Exchange: Research Advice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Faculty Information Exchange: Research Advice</vt:lpstr>
    </vt:vector>
  </TitlesOfParts>
  <Company>Tenzing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jc molina</dc:creator>
  <cp:lastModifiedBy>Vice President Research</cp:lastModifiedBy>
  <cp:revision>89</cp:revision>
  <cp:lastPrinted>2017-07-18T01:10:09Z</cp:lastPrinted>
  <dcterms:created xsi:type="dcterms:W3CDTF">2017-05-11T19:52:42Z</dcterms:created>
  <dcterms:modified xsi:type="dcterms:W3CDTF">2019-09-05T16:05:14Z</dcterms:modified>
</cp:coreProperties>
</file>