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410" r:id="rId2"/>
    <p:sldId id="404" r:id="rId3"/>
    <p:sldId id="411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37"/>
    <p:restoredTop sz="93692"/>
  </p:normalViewPr>
  <p:slideViewPr>
    <p:cSldViewPr snapToGrid="0" snapToObjects="1">
      <p:cViewPr varScale="1">
        <p:scale>
          <a:sx n="62" d="100"/>
          <a:sy n="62" d="100"/>
        </p:scale>
        <p:origin x="224" y="3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43FD21-EB06-694B-9A9F-1B41DB449D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2D46D15-B14B-0A4A-9F18-99A9862FA7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979E9E-88B0-7B4D-8A9A-3B8AF92E86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7D202-CBFE-4343-A2E4-C37AFEAE612C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0700F4-5D2F-9746-92E5-6D0453EC8B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B47B1C-A7DF-4346-B33A-F9F34D6C32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90701-9391-914D-999F-E0AD0BD74F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769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B71D32-1440-4746-BA0E-C1A1810817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BF936B9-980F-C743-9D3E-691BBCA02B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4ECA54-C980-4D46-AE19-4FFCE7CCCB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7D202-CBFE-4343-A2E4-C37AFEAE612C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0322D4-5AEC-1844-AD3A-F98D924E79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CCCF60-4944-E34A-A66A-14BEF72CA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90701-9391-914D-999F-E0AD0BD74F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4246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4E90DC9-2022-0B48-8D33-D7CA57E4D2F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DE129F-D5F6-4549-B3C1-8BA2A25C51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DCA6C1-4D5B-CF4E-8DFC-A789F455ED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7D202-CBFE-4343-A2E4-C37AFEAE612C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936463-C1D4-BD42-8A6F-7DBF3EBB20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7ADBC6-13C5-9945-AC90-5E61C32CB4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90701-9391-914D-999F-E0AD0BD74F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3340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Grey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326564" y="242686"/>
            <a:ext cx="11569307" cy="64104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0" dirty="0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26564" y="242686"/>
            <a:ext cx="1581955" cy="1098153"/>
          </a:xfrm>
          <a:prstGeom prst="rect">
            <a:avLst/>
          </a:prstGeom>
        </p:spPr>
      </p:pic>
      <p:sp>
        <p:nvSpPr>
          <p:cNvPr id="19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705727" y="478420"/>
            <a:ext cx="7652085" cy="434264"/>
          </a:xfrm>
          <a:prstGeom prst="rect">
            <a:avLst/>
          </a:prstGeom>
        </p:spPr>
        <p:txBody>
          <a:bodyPr/>
          <a:lstStyle>
            <a:lvl1pPr algn="r">
              <a:defRPr sz="2500" b="0" i="0" cap="small" baseline="0">
                <a:solidFill>
                  <a:srgbClr val="AD1E3B"/>
                </a:solidFill>
                <a:latin typeface="Helvetica Neue LT Pro 55 Roman" panose="020B0604020202020204" pitchFamily="34" charset="77"/>
              </a:defRPr>
            </a:lvl1pPr>
          </a:lstStyle>
          <a:p>
            <a:pPr lvl="0"/>
            <a:r>
              <a:rPr lang="en-US" dirty="0"/>
              <a:t>Enter Title Here</a:t>
            </a:r>
          </a:p>
        </p:txBody>
      </p:sp>
      <p:sp>
        <p:nvSpPr>
          <p:cNvPr id="23" name="Text Placeholder 23"/>
          <p:cNvSpPr>
            <a:spLocks noGrp="1"/>
          </p:cNvSpPr>
          <p:nvPr>
            <p:ph type="body" sz="quarter" idx="14" hasCustomPrompt="1"/>
          </p:nvPr>
        </p:nvSpPr>
        <p:spPr>
          <a:xfrm>
            <a:off x="4925484" y="942840"/>
            <a:ext cx="6432549" cy="336550"/>
          </a:xfrm>
          <a:prstGeom prst="rect">
            <a:avLst/>
          </a:prstGeom>
        </p:spPr>
        <p:txBody>
          <a:bodyPr/>
          <a:lstStyle>
            <a:lvl1pPr algn="r">
              <a:defRPr sz="1600" b="0" i="0" cap="small" baseline="0">
                <a:solidFill>
                  <a:schemeClr val="tx1"/>
                </a:solidFill>
                <a:latin typeface="Helvetica Neue LT Pro 45 Light" panose="020B0403020202020204" pitchFamily="34" charset="77"/>
              </a:defRPr>
            </a:lvl1pPr>
          </a:lstStyle>
          <a:p>
            <a:pPr lvl="0"/>
            <a:r>
              <a:rPr lang="en-US" dirty="0"/>
              <a:t>Enter Subtitle Here</a:t>
            </a:r>
          </a:p>
        </p:txBody>
      </p:sp>
      <p:sp>
        <p:nvSpPr>
          <p:cNvPr id="24" name="Text Placeholder 25"/>
          <p:cNvSpPr>
            <a:spLocks noGrp="1"/>
          </p:cNvSpPr>
          <p:nvPr>
            <p:ph type="body" sz="quarter" idx="15" hasCustomPrompt="1"/>
          </p:nvPr>
        </p:nvSpPr>
        <p:spPr>
          <a:xfrm>
            <a:off x="1410787" y="2103120"/>
            <a:ext cx="9096688" cy="376123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Enter Body Text Here</a:t>
            </a:r>
          </a:p>
          <a:p>
            <a:pPr lvl="0"/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 flipH="1" flipV="1">
            <a:off x="1896642" y="1244753"/>
            <a:ext cx="9970239" cy="237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alphaModFix amt="50000"/>
          </a:blip>
          <a:stretch>
            <a:fillRect/>
          </a:stretch>
        </p:blipFill>
        <p:spPr>
          <a:xfrm>
            <a:off x="7978157" y="4474464"/>
            <a:ext cx="3888723" cy="2178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38456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ed Title Slide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7"/>
          <p:cNvSpPr txBox="1">
            <a:spLocks/>
          </p:cNvSpPr>
          <p:nvPr userDrawn="1"/>
        </p:nvSpPr>
        <p:spPr>
          <a:xfrm>
            <a:off x="2661433" y="3662587"/>
            <a:ext cx="3020385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Helvetica Neue LT Pro 75" panose="020B0604020202020204" pitchFamily="34" charset="77"/>
                <a:ea typeface="Helvetica Neue LT Pro 75" panose="020B0604020202020204" pitchFamily="34" charset="77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Font typeface="Arial"/>
              <a:buNone/>
              <a:defRPr sz="1013"/>
            </a:lvl2pPr>
            <a:lvl3pPr lvl="2" indent="0">
              <a:spcBef>
                <a:spcPts val="0"/>
              </a:spcBef>
              <a:buFont typeface="Arial"/>
              <a:buNone/>
              <a:defRPr sz="1013"/>
            </a:lvl3pPr>
            <a:lvl4pPr lvl="3" indent="0">
              <a:spcBef>
                <a:spcPts val="0"/>
              </a:spcBef>
              <a:buFont typeface="Arial"/>
              <a:buNone/>
              <a:defRPr sz="1013"/>
            </a:lvl4pPr>
            <a:lvl5pPr lvl="4" indent="0">
              <a:spcBef>
                <a:spcPts val="0"/>
              </a:spcBef>
              <a:buFont typeface="Arial"/>
              <a:buNone/>
              <a:defRPr sz="1013"/>
            </a:lvl5pPr>
            <a:lvl6pPr lvl="5" indent="0">
              <a:spcBef>
                <a:spcPts val="0"/>
              </a:spcBef>
              <a:buFont typeface="Arial"/>
              <a:buNone/>
              <a:defRPr sz="1013"/>
            </a:lvl6pPr>
            <a:lvl7pPr lvl="6" indent="0">
              <a:spcBef>
                <a:spcPts val="0"/>
              </a:spcBef>
              <a:buFont typeface="Arial"/>
              <a:buNone/>
              <a:defRPr sz="1013"/>
            </a:lvl7pPr>
            <a:lvl8pPr lvl="7" indent="0">
              <a:spcBef>
                <a:spcPts val="0"/>
              </a:spcBef>
              <a:buFont typeface="Arial"/>
              <a:buNone/>
              <a:defRPr sz="1013"/>
            </a:lvl8pPr>
            <a:lvl9pPr lvl="8" indent="0">
              <a:spcBef>
                <a:spcPts val="0"/>
              </a:spcBef>
              <a:buFont typeface="Arial"/>
              <a:buNone/>
              <a:defRPr sz="1013"/>
            </a:lvl9pPr>
          </a:lstStyle>
          <a:p>
            <a:pPr algn="l"/>
            <a:endParaRPr lang="en-US" sz="2800" dirty="0">
              <a:latin typeface="Helvetica Neue LT Pro 75" charset="0"/>
              <a:ea typeface="Helvetica Neue LT Pro 75" charset="0"/>
              <a:cs typeface="Helvetica Neue LT Pro 75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5681817" y="4432525"/>
            <a:ext cx="6206067" cy="746125"/>
          </a:xfrm>
          <a:prstGeom prst="rect">
            <a:avLst/>
          </a:prstGeom>
        </p:spPr>
        <p:txBody>
          <a:bodyPr/>
          <a:lstStyle>
            <a:lvl1pPr>
              <a:defRPr sz="1600" b="0" i="0">
                <a:solidFill>
                  <a:srgbClr val="AD1E3B"/>
                </a:solidFill>
                <a:latin typeface="Helvetica Neue LT Pro 45 Light" panose="020B0403020202020204" pitchFamily="34" charset="77"/>
              </a:defRPr>
            </a:lvl1pPr>
          </a:lstStyle>
          <a:p>
            <a:pPr lvl="0"/>
            <a:r>
              <a:rPr lang="en-US" dirty="0"/>
              <a:t>Subtitle Text Here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D1F737B-2210-431A-9521-0910A6A5BA2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0" y="997124"/>
            <a:ext cx="6035052" cy="4568961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2660651" y="3006725"/>
            <a:ext cx="2489200" cy="1962150"/>
          </a:xfrm>
          <a:prstGeom prst="rect">
            <a:avLst/>
          </a:prstGeom>
        </p:spPr>
        <p:txBody>
          <a:bodyPr anchor="ctr"/>
          <a:lstStyle>
            <a:lvl1pPr algn="ctr">
              <a:defRPr sz="2500" b="0" i="0" baseline="0">
                <a:solidFill>
                  <a:schemeClr val="bg1"/>
                </a:solidFill>
                <a:latin typeface="Helvetica Neue LT Pro 55 Roman" panose="020B0604020202020204" pitchFamily="34" charset="77"/>
              </a:defRPr>
            </a:lvl1pPr>
          </a:lstStyle>
          <a:p>
            <a:pPr lvl="0"/>
            <a:r>
              <a:rPr lang="en-US" dirty="0"/>
              <a:t>Title Text </a:t>
            </a:r>
            <a:r>
              <a:rPr lang="en-US" dirty="0" err="1"/>
              <a:t>HeAre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46357BE-3F9F-1549-9337-A63732FA6E2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52247" y="5461450"/>
            <a:ext cx="5319780" cy="1262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54776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BDE444-F082-A846-8F47-9CA7F5BCCC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C62C5D-AC35-3648-9413-05499340C8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9C3CEF-0D1B-F34E-AEEF-BAAF39A7B1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7D202-CBFE-4343-A2E4-C37AFEAE612C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1DCA82-F9E6-7D4D-88CD-6C6FB5E645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E415E8-86C1-5C47-989A-395EA7A1D1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90701-9391-914D-999F-E0AD0BD74F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940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A4F675-A050-4F41-A131-BAB6DC7FE0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0DDCAE-5772-504E-A433-D2FB5B60D1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0A587B-5B9D-4043-A993-729B6E6E54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7D202-CBFE-4343-A2E4-C37AFEAE612C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7A5161-5D26-5B42-86CA-DDBB055A4D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2F4161-5B9D-B645-AB24-20C403C6C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90701-9391-914D-999F-E0AD0BD74F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412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07C865-D86D-1247-891A-08E8705BE5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F16F0E-F637-7A47-842F-EB2079D2A6C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015B99-B239-134B-B651-EE2391B6EE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0DB2B5-C49D-4246-96AE-D6E09956AE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7D202-CBFE-4343-A2E4-C37AFEAE612C}" type="datetimeFigureOut">
              <a:rPr lang="en-US" smtClean="0"/>
              <a:t>9/4/19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70C514-02B1-404E-B282-44FFFB20B8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3B0E63-831E-3045-894B-2DB1450A12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90701-9391-914D-999F-E0AD0BD74F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712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46F6C9-1654-A94D-8A36-04399AE008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293E4C-267F-BD40-98F7-639E1DB388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B37E833-5B34-5646-A09F-E37BE5D7E5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DFA8AA4-C4F1-934F-92BB-DB251EF380A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AC55839-C5C7-AE41-826C-154BC9313F1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FA45516-45C6-3D46-BACA-F1E76CEACC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7D202-CBFE-4343-A2E4-C37AFEAE612C}" type="datetimeFigureOut">
              <a:rPr lang="en-US" smtClean="0"/>
              <a:t>9/4/19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DEC09E5-EF5F-564F-94C6-0A7E7B3EE0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C639500-3145-8747-AE58-D03F1E57B2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90701-9391-914D-999F-E0AD0BD74F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0573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85DF45-7E29-DB4B-8608-AE016213FC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4591974-C4FB-0048-AE50-43E8534FE5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7D202-CBFE-4343-A2E4-C37AFEAE612C}" type="datetimeFigureOut">
              <a:rPr lang="en-US" smtClean="0"/>
              <a:t>9/4/19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4D1051-128D-F34E-91E2-CDE629449D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3881AE-592E-FB49-86FF-2D7BDB4DCA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90701-9391-914D-999F-E0AD0BD74F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555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2697B77-B626-6545-9291-91EB51A32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7D202-CBFE-4343-A2E4-C37AFEAE612C}" type="datetimeFigureOut">
              <a:rPr lang="en-US" smtClean="0"/>
              <a:t>9/4/19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78DD0DB-8DA4-6248-B8A1-4A837680BD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F43366-87A4-B34A-872F-01D997F022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90701-9391-914D-999F-E0AD0BD74F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4376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9CD017-91CD-E24C-8FF3-AE722B0A30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0CC43A-E09B-9F40-A23B-D51F560644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B02C41-1CF7-5949-A477-187BA6DC19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D560FE-3462-C84E-A36B-D42F128F00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7D202-CBFE-4343-A2E4-C37AFEAE612C}" type="datetimeFigureOut">
              <a:rPr lang="en-US" smtClean="0"/>
              <a:t>9/4/19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55882A-EA55-EC4E-A419-6DEF13EDAC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01F0EF-7365-464D-94BF-E863F187F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90701-9391-914D-999F-E0AD0BD74F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4995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52FDED-87D1-B341-8AB5-2B4EE75321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2A6FCD4-75A3-AB40-95ED-4A7BFE2DD98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9754378-CBDE-5440-952E-86378BABB1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6A062A-5AA7-4147-9C4E-225291CC55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7D202-CBFE-4343-A2E4-C37AFEAE612C}" type="datetimeFigureOut">
              <a:rPr lang="en-US" smtClean="0"/>
              <a:t>9/4/19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753BF8-030B-5C4B-A8C5-B47BDBF095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50841D-5DA0-4C45-9950-B59F71DE14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90701-9391-914D-999F-E0AD0BD74F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6617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08F67A5-889D-CF40-867B-BB21EABA22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85D8F6-78F9-8440-9C14-9B1CB47E91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A995AF-78DB-7141-9809-3DD9990F302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67D202-CBFE-4343-A2E4-C37AFEAE612C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7013CC-AED9-5249-BE6B-45494B46E2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EDC523-3DB9-8F4A-B914-CC45D9ACBA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990701-9391-914D-999F-E0AD0BD74F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936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847709" y="1232124"/>
            <a:ext cx="4654550" cy="4025676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6700" b="1" dirty="0">
                <a:solidFill>
                  <a:schemeClr val="tx1"/>
                </a:solidFill>
              </a:rPr>
              <a:t>Advice for Early Career Researchers</a:t>
            </a:r>
          </a:p>
          <a:p>
            <a:pPr marL="0" indent="0">
              <a:buNone/>
            </a:pPr>
            <a:endParaRPr lang="en-US" sz="67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67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6700" b="1" dirty="0">
                <a:solidFill>
                  <a:schemeClr val="tx1"/>
                </a:solidFill>
              </a:rPr>
              <a:t>Deborah Stienstra</a:t>
            </a:r>
          </a:p>
          <a:p>
            <a:pPr marL="0" indent="0">
              <a:buNone/>
            </a:pPr>
            <a:endParaRPr lang="en-US" sz="67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6700" b="1" dirty="0">
                <a:solidFill>
                  <a:schemeClr val="tx1"/>
                </a:solidFill>
              </a:rPr>
              <a:t>Sept 5 2019</a:t>
            </a:r>
          </a:p>
        </p:txBody>
      </p:sp>
    </p:spTree>
    <p:extLst>
      <p:ext uri="{BB962C8B-B14F-4D97-AF65-F5344CB8AC3E}">
        <p14:creationId xmlns:p14="http://schemas.microsoft.com/office/powerpoint/2010/main" val="454342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3FD2ED5-275B-1A4E-9F9F-7A66BE49A52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3200" dirty="0"/>
              <a:t>As a qualitative researcher, I…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1E4A77A-777F-3B4D-AD9B-D16C48F0037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3200" dirty="0"/>
              <a:t>Did my research and got a good, diverse sample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3200" dirty="0"/>
              <a:t>Reflected from my own positions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3200" dirty="0"/>
              <a:t>And my own social locations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2792004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6EE20F4-83E0-134E-927A-B0C63304387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3200" dirty="0"/>
              <a:t>What did I learn?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E58496-BD77-B248-8BF1-3F9FCA42068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pPr marL="342900" indent="-342900">
              <a:buAutoNum type="arabicPeriod"/>
            </a:pPr>
            <a:r>
              <a:rPr lang="en-US" sz="3200" dirty="0"/>
              <a:t>Recognize that you are human and how/who you are</a:t>
            </a:r>
          </a:p>
          <a:p>
            <a:pPr marL="342900" indent="-342900">
              <a:buAutoNum type="arabicPeriod"/>
            </a:pPr>
            <a:r>
              <a:rPr lang="en-US" sz="3200" dirty="0"/>
              <a:t>Develop good habits – don’t fall prey to the culture of over-work or unrealistic expectations</a:t>
            </a:r>
          </a:p>
          <a:p>
            <a:pPr marL="342900" indent="-342900">
              <a:buAutoNum type="arabicPeriod"/>
            </a:pPr>
            <a:r>
              <a:rPr lang="en-US" sz="3200" dirty="0"/>
              <a:t>Be part of and/or create community</a:t>
            </a:r>
          </a:p>
          <a:p>
            <a:pPr marL="342900" indent="-342900">
              <a:buAutoNum type="arabicPeriod"/>
            </a:pPr>
            <a:r>
              <a:rPr lang="en-US" sz="3200" dirty="0"/>
              <a:t>Build your research funding success by beginning small</a:t>
            </a:r>
          </a:p>
        </p:txBody>
      </p:sp>
    </p:spTree>
    <p:extLst>
      <p:ext uri="{BB962C8B-B14F-4D97-AF65-F5344CB8AC3E}">
        <p14:creationId xmlns:p14="http://schemas.microsoft.com/office/powerpoint/2010/main" val="31910607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84</Words>
  <Application>Microsoft Macintosh PowerPoint</Application>
  <PresentationFormat>Widescreen</PresentationFormat>
  <Paragraphs>16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Arial</vt:lpstr>
      <vt:lpstr>Calibri</vt:lpstr>
      <vt:lpstr>Calibri Light</vt:lpstr>
      <vt:lpstr>Helvetica Neue LT Pro 45 Light</vt:lpstr>
      <vt:lpstr>Helvetica Neue LT Pro 55 Roman</vt:lpstr>
      <vt:lpstr>Helvetica Neue LT Pro 75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Deborah Stienstra</dc:creator>
  <cp:lastModifiedBy>Deborah Stienstra</cp:lastModifiedBy>
  <cp:revision>2</cp:revision>
  <dcterms:created xsi:type="dcterms:W3CDTF">2019-09-04T18:13:04Z</dcterms:created>
  <dcterms:modified xsi:type="dcterms:W3CDTF">2019-09-04T18:23:50Z</dcterms:modified>
</cp:coreProperties>
</file>