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1959" r:id="rId2"/>
    <p:sldId id="1960" r:id="rId3"/>
    <p:sldId id="1951" r:id="rId4"/>
    <p:sldId id="1949" r:id="rId5"/>
    <p:sldId id="1955" r:id="rId6"/>
    <p:sldId id="1950" r:id="rId7"/>
    <p:sldId id="1956" r:id="rId8"/>
    <p:sldId id="1958" r:id="rId9"/>
    <p:sldId id="1953" r:id="rId10"/>
    <p:sldId id="1957" r:id="rId11"/>
    <p:sldId id="19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B428C7-863B-47B6-B956-7FE1BA64F870}" v="40" dt="2024-04-08T18:04:40.2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012" autoAdjust="0"/>
  </p:normalViewPr>
  <p:slideViewPr>
    <p:cSldViewPr snapToGrid="0">
      <p:cViewPr varScale="1">
        <p:scale>
          <a:sx n="102" d="100"/>
          <a:sy n="102" d="100"/>
        </p:scale>
        <p:origin x="89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nne Garcia-Moores" userId="a48ea88f-18fa-4f25-94b6-5d5a6dd5ea68" providerId="ADAL" clId="{EBB428C7-863B-47B6-B956-7FE1BA64F870}"/>
    <pc:docChg chg="undo custSel addSld delSld modSld sldOrd">
      <pc:chgData name="Joanne Garcia-Moores" userId="a48ea88f-18fa-4f25-94b6-5d5a6dd5ea68" providerId="ADAL" clId="{EBB428C7-863B-47B6-B956-7FE1BA64F870}" dt="2024-04-09T14:55:38.737" v="5122" actId="313"/>
      <pc:docMkLst>
        <pc:docMk/>
      </pc:docMkLst>
      <pc:sldChg chg="addSp modSp mod setBg">
        <pc:chgData name="Joanne Garcia-Moores" userId="a48ea88f-18fa-4f25-94b6-5d5a6dd5ea68" providerId="ADAL" clId="{EBB428C7-863B-47B6-B956-7FE1BA64F870}" dt="2024-04-08T16:52:54.652" v="1172" actId="20577"/>
        <pc:sldMkLst>
          <pc:docMk/>
          <pc:sldMk cId="3760640305" sldId="1949"/>
        </pc:sldMkLst>
        <pc:spChg chg="mod">
          <ac:chgData name="Joanne Garcia-Moores" userId="a48ea88f-18fa-4f25-94b6-5d5a6dd5ea68" providerId="ADAL" clId="{EBB428C7-863B-47B6-B956-7FE1BA64F870}" dt="2024-04-08T16:51:32.034" v="1149" actId="1076"/>
          <ac:spMkLst>
            <pc:docMk/>
            <pc:sldMk cId="3760640305" sldId="1949"/>
            <ac:spMk id="2" creationId="{1AF82B31-2A89-34EA-CB48-F090BBE850E7}"/>
          </ac:spMkLst>
        </pc:spChg>
        <pc:spChg chg="mod ord">
          <ac:chgData name="Joanne Garcia-Moores" userId="a48ea88f-18fa-4f25-94b6-5d5a6dd5ea68" providerId="ADAL" clId="{EBB428C7-863B-47B6-B956-7FE1BA64F870}" dt="2024-04-08T16:52:54.652" v="1172" actId="20577"/>
          <ac:spMkLst>
            <pc:docMk/>
            <pc:sldMk cId="3760640305" sldId="1949"/>
            <ac:spMk id="3" creationId="{2FD74CE9-D2CD-5114-A89D-881C95F3C795}"/>
          </ac:spMkLst>
        </pc:spChg>
        <pc:grpChg chg="add">
          <ac:chgData name="Joanne Garcia-Moores" userId="a48ea88f-18fa-4f25-94b6-5d5a6dd5ea68" providerId="ADAL" clId="{EBB428C7-863B-47B6-B956-7FE1BA64F870}" dt="2024-04-08T16:51:05.975" v="1147" actId="26606"/>
          <ac:grpSpMkLst>
            <pc:docMk/>
            <pc:sldMk cId="3760640305" sldId="1949"/>
            <ac:grpSpMk id="9" creationId="{BE589684-54CA-64D8-C963-5F19FF75BF72}"/>
          </ac:grpSpMkLst>
        </pc:grpChg>
        <pc:picChg chg="add mod">
          <ac:chgData name="Joanne Garcia-Moores" userId="a48ea88f-18fa-4f25-94b6-5d5a6dd5ea68" providerId="ADAL" clId="{EBB428C7-863B-47B6-B956-7FE1BA64F870}" dt="2024-04-08T16:51:05.975" v="1147" actId="26606"/>
          <ac:picMkLst>
            <pc:docMk/>
            <pc:sldMk cId="3760640305" sldId="1949"/>
            <ac:picMk id="4" creationId="{BA439AD8-9AFD-5444-76D0-96C86E3CD1B0}"/>
          </ac:picMkLst>
        </pc:picChg>
      </pc:sldChg>
      <pc:sldChg chg="addSp delSp modSp new mod setBg modNotesTx">
        <pc:chgData name="Joanne Garcia-Moores" userId="a48ea88f-18fa-4f25-94b6-5d5a6dd5ea68" providerId="ADAL" clId="{EBB428C7-863B-47B6-B956-7FE1BA64F870}" dt="2024-04-08T17:16:42.649" v="2223" actId="20577"/>
        <pc:sldMkLst>
          <pc:docMk/>
          <pc:sldMk cId="1501003736" sldId="1950"/>
        </pc:sldMkLst>
        <pc:spChg chg="add del">
          <ac:chgData name="Joanne Garcia-Moores" userId="a48ea88f-18fa-4f25-94b6-5d5a6dd5ea68" providerId="ADAL" clId="{EBB428C7-863B-47B6-B956-7FE1BA64F870}" dt="2024-04-08T16:44:21.111" v="885" actId="478"/>
          <ac:spMkLst>
            <pc:docMk/>
            <pc:sldMk cId="1501003736" sldId="1950"/>
            <ac:spMk id="5" creationId="{425D84C0-74C6-28B6-512B-9BF380FF2C87}"/>
          </ac:spMkLst>
        </pc:spChg>
        <pc:spChg chg="add mod ord">
          <ac:chgData name="Joanne Garcia-Moores" userId="a48ea88f-18fa-4f25-94b6-5d5a6dd5ea68" providerId="ADAL" clId="{EBB428C7-863B-47B6-B956-7FE1BA64F870}" dt="2024-04-08T17:16:42.649" v="2223" actId="20577"/>
          <ac:spMkLst>
            <pc:docMk/>
            <pc:sldMk cId="1501003736" sldId="1950"/>
            <ac:spMk id="7" creationId="{D21D6337-C3BA-14BA-636E-E016C839E7F7}"/>
          </ac:spMkLst>
        </pc:spChg>
        <pc:spChg chg="add del">
          <ac:chgData name="Joanne Garcia-Moores" userId="a48ea88f-18fa-4f25-94b6-5d5a6dd5ea68" providerId="ADAL" clId="{EBB428C7-863B-47B6-B956-7FE1BA64F870}" dt="2024-04-08T16:59:45.135" v="1912" actId="26606"/>
          <ac:spMkLst>
            <pc:docMk/>
            <pc:sldMk cId="1501003736" sldId="1950"/>
            <ac:spMk id="8" creationId="{42A4FC2C-047E-45A5-965D-8E1E3BF09BC6}"/>
          </ac:spMkLst>
        </pc:spChg>
        <pc:spChg chg="add del mod">
          <ac:chgData name="Joanne Garcia-Moores" userId="a48ea88f-18fa-4f25-94b6-5d5a6dd5ea68" providerId="ADAL" clId="{EBB428C7-863B-47B6-B956-7FE1BA64F870}" dt="2024-04-08T17:01:34.818" v="1927"/>
          <ac:spMkLst>
            <pc:docMk/>
            <pc:sldMk cId="1501003736" sldId="1950"/>
            <ac:spMk id="10" creationId="{9C7B59FB-13C7-633F-B95C-C01D82AF0721}"/>
          </ac:spMkLst>
        </pc:spChg>
        <pc:spChg chg="add del">
          <ac:chgData name="Joanne Garcia-Moores" userId="a48ea88f-18fa-4f25-94b6-5d5a6dd5ea68" providerId="ADAL" clId="{EBB428C7-863B-47B6-B956-7FE1BA64F870}" dt="2024-04-08T17:11:32.605" v="2077" actId="26606"/>
          <ac:spMkLst>
            <pc:docMk/>
            <pc:sldMk cId="1501003736" sldId="1950"/>
            <ac:spMk id="1033" creationId="{01D0AF59-99C3-4251-AB9A-C966C6AD4400}"/>
          </ac:spMkLst>
        </pc:spChg>
        <pc:spChg chg="add del">
          <ac:chgData name="Joanne Garcia-Moores" userId="a48ea88f-18fa-4f25-94b6-5d5a6dd5ea68" providerId="ADAL" clId="{EBB428C7-863B-47B6-B956-7FE1BA64F870}" dt="2024-04-08T17:11:32.605" v="2077" actId="26606"/>
          <ac:spMkLst>
            <pc:docMk/>
            <pc:sldMk cId="1501003736" sldId="1950"/>
            <ac:spMk id="1035" creationId="{1855405F-37A2-4869-9154-F8BE3BECE6C3}"/>
          </ac:spMkLst>
        </pc:spChg>
        <pc:spChg chg="add">
          <ac:chgData name="Joanne Garcia-Moores" userId="a48ea88f-18fa-4f25-94b6-5d5a6dd5ea68" providerId="ADAL" clId="{EBB428C7-863B-47B6-B956-7FE1BA64F870}" dt="2024-04-08T17:11:32.605" v="2077" actId="26606"/>
          <ac:spMkLst>
            <pc:docMk/>
            <pc:sldMk cId="1501003736" sldId="1950"/>
            <ac:spMk id="1040" creationId="{04812C46-200A-4DEB-A05E-3ED6C68C2387}"/>
          </ac:spMkLst>
        </pc:spChg>
        <pc:spChg chg="add">
          <ac:chgData name="Joanne Garcia-Moores" userId="a48ea88f-18fa-4f25-94b6-5d5a6dd5ea68" providerId="ADAL" clId="{EBB428C7-863B-47B6-B956-7FE1BA64F870}" dt="2024-04-08T17:11:32.605" v="2077" actId="26606"/>
          <ac:spMkLst>
            <pc:docMk/>
            <pc:sldMk cId="1501003736" sldId="1950"/>
            <ac:spMk id="1042" creationId="{D1EA859B-E555-4109-94F3-6700E046E008}"/>
          </ac:spMkLst>
        </pc:spChg>
        <pc:picChg chg="add del mod">
          <ac:chgData name="Joanne Garcia-Moores" userId="a48ea88f-18fa-4f25-94b6-5d5a6dd5ea68" providerId="ADAL" clId="{EBB428C7-863B-47B6-B956-7FE1BA64F870}" dt="2024-04-08T16:53:33.445" v="1176" actId="21"/>
          <ac:picMkLst>
            <pc:docMk/>
            <pc:sldMk cId="1501003736" sldId="1950"/>
            <ac:picMk id="3" creationId="{D918F398-3BFB-F62A-CEA4-D1611D3D49EE}"/>
          </ac:picMkLst>
        </pc:picChg>
        <pc:picChg chg="add del mod">
          <ac:chgData name="Joanne Garcia-Moores" userId="a48ea88f-18fa-4f25-94b6-5d5a6dd5ea68" providerId="ADAL" clId="{EBB428C7-863B-47B6-B956-7FE1BA64F870}" dt="2024-04-08T17:00:31.072" v="1913" actId="478"/>
          <ac:picMkLst>
            <pc:docMk/>
            <pc:sldMk cId="1501003736" sldId="1950"/>
            <ac:picMk id="1026" creationId="{A0CB4946-88E1-A678-BDE1-5EB3BBA8746E}"/>
          </ac:picMkLst>
        </pc:picChg>
        <pc:picChg chg="add mod">
          <ac:chgData name="Joanne Garcia-Moores" userId="a48ea88f-18fa-4f25-94b6-5d5a6dd5ea68" providerId="ADAL" clId="{EBB428C7-863B-47B6-B956-7FE1BA64F870}" dt="2024-04-08T17:11:32.605" v="2077" actId="26606"/>
          <ac:picMkLst>
            <pc:docMk/>
            <pc:sldMk cId="1501003736" sldId="1950"/>
            <ac:picMk id="1028" creationId="{76247958-B1D3-884F-685A-590C3C90A1C1}"/>
          </ac:picMkLst>
        </pc:picChg>
      </pc:sldChg>
      <pc:sldChg chg="addSp delSp modSp add mod ord setBg">
        <pc:chgData name="Joanne Garcia-Moores" userId="a48ea88f-18fa-4f25-94b6-5d5a6dd5ea68" providerId="ADAL" clId="{EBB428C7-863B-47B6-B956-7FE1BA64F870}" dt="2024-04-08T16:51:59.615" v="1153" actId="207"/>
        <pc:sldMkLst>
          <pc:docMk/>
          <pc:sldMk cId="1536335934" sldId="1951"/>
        </pc:sldMkLst>
        <pc:spChg chg="mod">
          <ac:chgData name="Joanne Garcia-Moores" userId="a48ea88f-18fa-4f25-94b6-5d5a6dd5ea68" providerId="ADAL" clId="{EBB428C7-863B-47B6-B956-7FE1BA64F870}" dt="2024-04-08T16:50:28.221" v="1145" actId="26606"/>
          <ac:spMkLst>
            <pc:docMk/>
            <pc:sldMk cId="1536335934" sldId="1951"/>
            <ac:spMk id="2" creationId="{1AF82B31-2A89-34EA-CB48-F090BBE850E7}"/>
          </ac:spMkLst>
        </pc:spChg>
        <pc:spChg chg="mod ord">
          <ac:chgData name="Joanne Garcia-Moores" userId="a48ea88f-18fa-4f25-94b6-5d5a6dd5ea68" providerId="ADAL" clId="{EBB428C7-863B-47B6-B956-7FE1BA64F870}" dt="2024-04-08T16:51:59.615" v="1153" actId="207"/>
          <ac:spMkLst>
            <pc:docMk/>
            <pc:sldMk cId="1536335934" sldId="1951"/>
            <ac:spMk id="3" creationId="{2FD74CE9-D2CD-5114-A89D-881C95F3C795}"/>
          </ac:spMkLst>
        </pc:spChg>
        <pc:grpChg chg="add del">
          <ac:chgData name="Joanne Garcia-Moores" userId="a48ea88f-18fa-4f25-94b6-5d5a6dd5ea68" providerId="ADAL" clId="{EBB428C7-863B-47B6-B956-7FE1BA64F870}" dt="2024-04-08T16:50:19.258" v="1143" actId="26606"/>
          <ac:grpSpMkLst>
            <pc:docMk/>
            <pc:sldMk cId="1536335934" sldId="1951"/>
            <ac:grpSpMk id="10" creationId="{6258F736-B256-8039-9DC6-F4E49A5C5AD5}"/>
          </ac:grpSpMkLst>
        </pc:grpChg>
        <pc:grpChg chg="add del">
          <ac:chgData name="Joanne Garcia-Moores" userId="a48ea88f-18fa-4f25-94b6-5d5a6dd5ea68" providerId="ADAL" clId="{EBB428C7-863B-47B6-B956-7FE1BA64F870}" dt="2024-04-08T16:50:28.221" v="1145" actId="26606"/>
          <ac:grpSpMkLst>
            <pc:docMk/>
            <pc:sldMk cId="1536335934" sldId="1951"/>
            <ac:grpSpMk id="17" creationId="{31C49F18-8757-4E87-5C2E-9D6D7B82BA3B}"/>
          </ac:grpSpMkLst>
        </pc:grpChg>
        <pc:grpChg chg="add">
          <ac:chgData name="Joanne Garcia-Moores" userId="a48ea88f-18fa-4f25-94b6-5d5a6dd5ea68" providerId="ADAL" clId="{EBB428C7-863B-47B6-B956-7FE1BA64F870}" dt="2024-04-08T16:50:28.221" v="1145" actId="26606"/>
          <ac:grpSpMkLst>
            <pc:docMk/>
            <pc:sldMk cId="1536335934" sldId="1951"/>
            <ac:grpSpMk id="24" creationId="{BE589684-54CA-64D8-C963-5F19FF75BF72}"/>
          </ac:grpSpMkLst>
        </pc:grpChg>
        <pc:picChg chg="add mod">
          <ac:chgData name="Joanne Garcia-Moores" userId="a48ea88f-18fa-4f25-94b6-5d5a6dd5ea68" providerId="ADAL" clId="{EBB428C7-863B-47B6-B956-7FE1BA64F870}" dt="2024-04-08T16:50:28.221" v="1145" actId="26606"/>
          <ac:picMkLst>
            <pc:docMk/>
            <pc:sldMk cId="1536335934" sldId="1951"/>
            <ac:picMk id="5" creationId="{AB106C54-8551-194B-6F13-E6297E712EF4}"/>
          </ac:picMkLst>
        </pc:picChg>
      </pc:sldChg>
      <pc:sldChg chg="addSp modSp new del mod">
        <pc:chgData name="Joanne Garcia-Moores" userId="a48ea88f-18fa-4f25-94b6-5d5a6dd5ea68" providerId="ADAL" clId="{EBB428C7-863B-47B6-B956-7FE1BA64F870}" dt="2024-04-08T16:43:28.109" v="842" actId="47"/>
        <pc:sldMkLst>
          <pc:docMk/>
          <pc:sldMk cId="3502119412" sldId="1952"/>
        </pc:sldMkLst>
        <pc:spChg chg="add mod">
          <ac:chgData name="Joanne Garcia-Moores" userId="a48ea88f-18fa-4f25-94b6-5d5a6dd5ea68" providerId="ADAL" clId="{EBB428C7-863B-47B6-B956-7FE1BA64F870}" dt="2024-04-08T16:43:09.580" v="839" actId="1076"/>
          <ac:spMkLst>
            <pc:docMk/>
            <pc:sldMk cId="3502119412" sldId="1952"/>
            <ac:spMk id="4" creationId="{D83563AE-0389-AA17-3430-4C6CB00827D3}"/>
          </ac:spMkLst>
        </pc:spChg>
      </pc:sldChg>
      <pc:sldChg chg="addSp modSp add mod ord setBg">
        <pc:chgData name="Joanne Garcia-Moores" userId="a48ea88f-18fa-4f25-94b6-5d5a6dd5ea68" providerId="ADAL" clId="{EBB428C7-863B-47B6-B956-7FE1BA64F870}" dt="2024-04-08T17:58:13.551" v="3958" actId="255"/>
        <pc:sldMkLst>
          <pc:docMk/>
          <pc:sldMk cId="4000823927" sldId="1953"/>
        </pc:sldMkLst>
        <pc:spChg chg="mod">
          <ac:chgData name="Joanne Garcia-Moores" userId="a48ea88f-18fa-4f25-94b6-5d5a6dd5ea68" providerId="ADAL" clId="{EBB428C7-863B-47B6-B956-7FE1BA64F870}" dt="2024-04-08T17:40:55.348" v="2603" actId="26606"/>
          <ac:spMkLst>
            <pc:docMk/>
            <pc:sldMk cId="4000823927" sldId="1953"/>
            <ac:spMk id="2" creationId="{1AF82B31-2A89-34EA-CB48-F090BBE850E7}"/>
          </ac:spMkLst>
        </pc:spChg>
        <pc:spChg chg="mod">
          <ac:chgData name="Joanne Garcia-Moores" userId="a48ea88f-18fa-4f25-94b6-5d5a6dd5ea68" providerId="ADAL" clId="{EBB428C7-863B-47B6-B956-7FE1BA64F870}" dt="2024-04-08T17:58:13.551" v="3958" actId="255"/>
          <ac:spMkLst>
            <pc:docMk/>
            <pc:sldMk cId="4000823927" sldId="1953"/>
            <ac:spMk id="3" creationId="{2FD74CE9-D2CD-5114-A89D-881C95F3C795}"/>
          </ac:spMkLst>
        </pc:spChg>
        <pc:grpChg chg="add">
          <ac:chgData name="Joanne Garcia-Moores" userId="a48ea88f-18fa-4f25-94b6-5d5a6dd5ea68" providerId="ADAL" clId="{EBB428C7-863B-47B6-B956-7FE1BA64F870}" dt="2024-04-08T17:40:55.348" v="2603" actId="26606"/>
          <ac:grpSpMkLst>
            <pc:docMk/>
            <pc:sldMk cId="4000823927" sldId="1953"/>
            <ac:grpSpMk id="10" creationId="{6258F736-B256-8039-9DC6-F4E49A5C5AD5}"/>
          </ac:grpSpMkLst>
        </pc:grpChg>
        <pc:picChg chg="add mod">
          <ac:chgData name="Joanne Garcia-Moores" userId="a48ea88f-18fa-4f25-94b6-5d5a6dd5ea68" providerId="ADAL" clId="{EBB428C7-863B-47B6-B956-7FE1BA64F870}" dt="2024-04-08T17:41:07.321" v="2604" actId="27614"/>
          <ac:picMkLst>
            <pc:docMk/>
            <pc:sldMk cId="4000823927" sldId="1953"/>
            <ac:picMk id="5" creationId="{C3281F18-1B64-A1F1-30F7-DB8109760B0C}"/>
          </ac:picMkLst>
        </pc:picChg>
      </pc:sldChg>
      <pc:sldChg chg="addSp new del mod">
        <pc:chgData name="Joanne Garcia-Moores" userId="a48ea88f-18fa-4f25-94b6-5d5a6dd5ea68" providerId="ADAL" clId="{EBB428C7-863B-47B6-B956-7FE1BA64F870}" dt="2024-04-08T16:53:10.041" v="1175" actId="47"/>
        <pc:sldMkLst>
          <pc:docMk/>
          <pc:sldMk cId="1175882202" sldId="1954"/>
        </pc:sldMkLst>
        <pc:picChg chg="add">
          <ac:chgData name="Joanne Garcia-Moores" userId="a48ea88f-18fa-4f25-94b6-5d5a6dd5ea68" providerId="ADAL" clId="{EBB428C7-863B-47B6-B956-7FE1BA64F870}" dt="2024-04-08T16:45:42.367" v="887" actId="22"/>
          <ac:picMkLst>
            <pc:docMk/>
            <pc:sldMk cId="1175882202" sldId="1954"/>
            <ac:picMk id="3" creationId="{BF4C36E5-AD87-EED5-3779-5E2CBE13C48E}"/>
          </ac:picMkLst>
        </pc:picChg>
      </pc:sldChg>
      <pc:sldChg chg="addSp delSp modSp add mod setBg delDesignElem">
        <pc:chgData name="Joanne Garcia-Moores" userId="a48ea88f-18fa-4f25-94b6-5d5a6dd5ea68" providerId="ADAL" clId="{EBB428C7-863B-47B6-B956-7FE1BA64F870}" dt="2024-04-08T16:57:35.047" v="1904" actId="6549"/>
        <pc:sldMkLst>
          <pc:docMk/>
          <pc:sldMk cId="2544481936" sldId="1955"/>
        </pc:sldMkLst>
        <pc:spChg chg="mod">
          <ac:chgData name="Joanne Garcia-Moores" userId="a48ea88f-18fa-4f25-94b6-5d5a6dd5ea68" providerId="ADAL" clId="{EBB428C7-863B-47B6-B956-7FE1BA64F870}" dt="2024-04-08T16:57:35.047" v="1904" actId="6549"/>
          <ac:spMkLst>
            <pc:docMk/>
            <pc:sldMk cId="2544481936" sldId="1955"/>
            <ac:spMk id="2" creationId="{1AF82B31-2A89-34EA-CB48-F090BBE850E7}"/>
          </ac:spMkLst>
        </pc:spChg>
        <pc:spChg chg="mod ord">
          <ac:chgData name="Joanne Garcia-Moores" userId="a48ea88f-18fa-4f25-94b6-5d5a6dd5ea68" providerId="ADAL" clId="{EBB428C7-863B-47B6-B956-7FE1BA64F870}" dt="2024-04-08T16:57:10.258" v="1848" actId="20577"/>
          <ac:spMkLst>
            <pc:docMk/>
            <pc:sldMk cId="2544481936" sldId="1955"/>
            <ac:spMk id="3" creationId="{2FD74CE9-D2CD-5114-A89D-881C95F3C795}"/>
          </ac:spMkLst>
        </pc:spChg>
        <pc:grpChg chg="del">
          <ac:chgData name="Joanne Garcia-Moores" userId="a48ea88f-18fa-4f25-94b6-5d5a6dd5ea68" providerId="ADAL" clId="{EBB428C7-863B-47B6-B956-7FE1BA64F870}" dt="2024-04-08T16:53:08.190" v="1174"/>
          <ac:grpSpMkLst>
            <pc:docMk/>
            <pc:sldMk cId="2544481936" sldId="1955"/>
            <ac:grpSpMk id="9" creationId="{BE589684-54CA-64D8-C963-5F19FF75BF72}"/>
          </ac:grpSpMkLst>
        </pc:grpChg>
        <pc:grpChg chg="add del">
          <ac:chgData name="Joanne Garcia-Moores" userId="a48ea88f-18fa-4f25-94b6-5d5a6dd5ea68" providerId="ADAL" clId="{EBB428C7-863B-47B6-B956-7FE1BA64F870}" dt="2024-04-08T16:53:49.303" v="1180" actId="26606"/>
          <ac:grpSpMkLst>
            <pc:docMk/>
            <pc:sldMk cId="2544481936" sldId="1955"/>
            <ac:grpSpMk id="10" creationId="{BE589684-54CA-64D8-C963-5F19FF75BF72}"/>
          </ac:grpSpMkLst>
        </pc:grpChg>
        <pc:grpChg chg="add">
          <ac:chgData name="Joanne Garcia-Moores" userId="a48ea88f-18fa-4f25-94b6-5d5a6dd5ea68" providerId="ADAL" clId="{EBB428C7-863B-47B6-B956-7FE1BA64F870}" dt="2024-04-08T16:53:49.318" v="1181" actId="26606"/>
          <ac:grpSpMkLst>
            <pc:docMk/>
            <pc:sldMk cId="2544481936" sldId="1955"/>
            <ac:grpSpMk id="14" creationId="{6258F736-B256-8039-9DC6-F4E49A5C5AD5}"/>
          </ac:grpSpMkLst>
        </pc:grpChg>
        <pc:picChg chg="del">
          <ac:chgData name="Joanne Garcia-Moores" userId="a48ea88f-18fa-4f25-94b6-5d5a6dd5ea68" providerId="ADAL" clId="{EBB428C7-863B-47B6-B956-7FE1BA64F870}" dt="2024-04-08T16:53:36.382" v="1177" actId="478"/>
          <ac:picMkLst>
            <pc:docMk/>
            <pc:sldMk cId="2544481936" sldId="1955"/>
            <ac:picMk id="4" creationId="{BA439AD8-9AFD-5444-76D0-96C86E3CD1B0}"/>
          </ac:picMkLst>
        </pc:picChg>
        <pc:picChg chg="add mod">
          <ac:chgData name="Joanne Garcia-Moores" userId="a48ea88f-18fa-4f25-94b6-5d5a6dd5ea68" providerId="ADAL" clId="{EBB428C7-863B-47B6-B956-7FE1BA64F870}" dt="2024-04-08T16:53:49.318" v="1181" actId="26606"/>
          <ac:picMkLst>
            <pc:docMk/>
            <pc:sldMk cId="2544481936" sldId="1955"/>
            <ac:picMk id="5" creationId="{D918F398-3BFB-F62A-CEA4-D1611D3D49EE}"/>
          </ac:picMkLst>
        </pc:picChg>
      </pc:sldChg>
      <pc:sldChg chg="addSp delSp modSp new mod setBg modNotesTx">
        <pc:chgData name="Joanne Garcia-Moores" userId="a48ea88f-18fa-4f25-94b6-5d5a6dd5ea68" providerId="ADAL" clId="{EBB428C7-863B-47B6-B956-7FE1BA64F870}" dt="2024-04-08T17:15:51.680" v="2173" actId="20577"/>
        <pc:sldMkLst>
          <pc:docMk/>
          <pc:sldMk cId="1647132157" sldId="1956"/>
        </pc:sldMkLst>
        <pc:spChg chg="add del">
          <ac:chgData name="Joanne Garcia-Moores" userId="a48ea88f-18fa-4f25-94b6-5d5a6dd5ea68" providerId="ADAL" clId="{EBB428C7-863B-47B6-B956-7FE1BA64F870}" dt="2024-04-08T17:04:33.067" v="1931" actId="22"/>
          <ac:spMkLst>
            <pc:docMk/>
            <pc:sldMk cId="1647132157" sldId="1956"/>
            <ac:spMk id="3" creationId="{7ECB582C-52AB-9B1C-B20E-7896B641A4EE}"/>
          </ac:spMkLst>
        </pc:spChg>
        <pc:spChg chg="add mod ord">
          <ac:chgData name="Joanne Garcia-Moores" userId="a48ea88f-18fa-4f25-94b6-5d5a6dd5ea68" providerId="ADAL" clId="{EBB428C7-863B-47B6-B956-7FE1BA64F870}" dt="2024-04-08T17:14:37.452" v="2142" actId="20577"/>
          <ac:spMkLst>
            <pc:docMk/>
            <pc:sldMk cId="1647132157" sldId="1956"/>
            <ac:spMk id="5" creationId="{D260EF9C-6C67-088A-5C08-6E32789512E6}"/>
          </ac:spMkLst>
        </pc:spChg>
        <pc:spChg chg="add del">
          <ac:chgData name="Joanne Garcia-Moores" userId="a48ea88f-18fa-4f25-94b6-5d5a6dd5ea68" providerId="ADAL" clId="{EBB428C7-863B-47B6-B956-7FE1BA64F870}" dt="2024-04-08T17:11:42.311" v="2078" actId="26606"/>
          <ac:spMkLst>
            <pc:docMk/>
            <pc:sldMk cId="1647132157" sldId="1956"/>
            <ac:spMk id="2055" creationId="{32E62931-8EB4-42BB-BAAB-D8757BE66D8E}"/>
          </ac:spMkLst>
        </pc:spChg>
        <pc:spChg chg="add">
          <ac:chgData name="Joanne Garcia-Moores" userId="a48ea88f-18fa-4f25-94b6-5d5a6dd5ea68" providerId="ADAL" clId="{EBB428C7-863B-47B6-B956-7FE1BA64F870}" dt="2024-04-08T17:11:42.311" v="2078" actId="26606"/>
          <ac:spMkLst>
            <pc:docMk/>
            <pc:sldMk cId="1647132157" sldId="1956"/>
            <ac:spMk id="2060" creationId="{04812C46-200A-4DEB-A05E-3ED6C68C2387}"/>
          </ac:spMkLst>
        </pc:spChg>
        <pc:spChg chg="add">
          <ac:chgData name="Joanne Garcia-Moores" userId="a48ea88f-18fa-4f25-94b6-5d5a6dd5ea68" providerId="ADAL" clId="{EBB428C7-863B-47B6-B956-7FE1BA64F870}" dt="2024-04-08T17:11:42.311" v="2078" actId="26606"/>
          <ac:spMkLst>
            <pc:docMk/>
            <pc:sldMk cId="1647132157" sldId="1956"/>
            <ac:spMk id="2062" creationId="{D1EA859B-E555-4109-94F3-6700E046E008}"/>
          </ac:spMkLst>
        </pc:spChg>
        <pc:picChg chg="add mod ord">
          <ac:chgData name="Joanne Garcia-Moores" userId="a48ea88f-18fa-4f25-94b6-5d5a6dd5ea68" providerId="ADAL" clId="{EBB428C7-863B-47B6-B956-7FE1BA64F870}" dt="2024-04-08T17:11:42.311" v="2078" actId="26606"/>
          <ac:picMkLst>
            <pc:docMk/>
            <pc:sldMk cId="1647132157" sldId="1956"/>
            <ac:picMk id="2050" creationId="{109CC62D-6755-10ED-CB84-588A0234669E}"/>
          </ac:picMkLst>
        </pc:picChg>
      </pc:sldChg>
      <pc:sldChg chg="addSp delSp modSp new mod setBg modNotesTx">
        <pc:chgData name="Joanne Garcia-Moores" userId="a48ea88f-18fa-4f25-94b6-5d5a6dd5ea68" providerId="ADAL" clId="{EBB428C7-863B-47B6-B956-7FE1BA64F870}" dt="2024-04-08T18:01:52.439" v="4286" actId="20577"/>
        <pc:sldMkLst>
          <pc:docMk/>
          <pc:sldMk cId="2870850748" sldId="1957"/>
        </pc:sldMkLst>
        <pc:spChg chg="mod ord">
          <ac:chgData name="Joanne Garcia-Moores" userId="a48ea88f-18fa-4f25-94b6-5d5a6dd5ea68" providerId="ADAL" clId="{EBB428C7-863B-47B6-B956-7FE1BA64F870}" dt="2024-04-08T17:56:55.027" v="3915" actId="1076"/>
          <ac:spMkLst>
            <pc:docMk/>
            <pc:sldMk cId="2870850748" sldId="1957"/>
            <ac:spMk id="2" creationId="{AAF4D97B-B154-7EA5-9AF6-52699F030777}"/>
          </ac:spMkLst>
        </pc:spChg>
        <pc:spChg chg="add del">
          <ac:chgData name="Joanne Garcia-Moores" userId="a48ea88f-18fa-4f25-94b6-5d5a6dd5ea68" providerId="ADAL" clId="{EBB428C7-863B-47B6-B956-7FE1BA64F870}" dt="2024-04-08T17:20:31.784" v="2295" actId="26606"/>
          <ac:spMkLst>
            <pc:docMk/>
            <pc:sldMk cId="2870850748" sldId="1957"/>
            <ac:spMk id="8" creationId="{4D4677D2-D5AC-4CF9-9EED-2B89D0A1C212}"/>
          </ac:spMkLst>
        </pc:spChg>
        <pc:spChg chg="add del">
          <ac:chgData name="Joanne Garcia-Moores" userId="a48ea88f-18fa-4f25-94b6-5d5a6dd5ea68" providerId="ADAL" clId="{EBB428C7-863B-47B6-B956-7FE1BA64F870}" dt="2024-04-08T17:19:39.772" v="2288" actId="26606"/>
          <ac:spMkLst>
            <pc:docMk/>
            <pc:sldMk cId="2870850748" sldId="1957"/>
            <ac:spMk id="9" creationId="{4D4677D2-D5AC-4CF9-9EED-2B89D0A1C212}"/>
          </ac:spMkLst>
        </pc:spChg>
        <pc:spChg chg="add del">
          <ac:chgData name="Joanne Garcia-Moores" userId="a48ea88f-18fa-4f25-94b6-5d5a6dd5ea68" providerId="ADAL" clId="{EBB428C7-863B-47B6-B956-7FE1BA64F870}" dt="2024-04-08T17:19:39.772" v="2288" actId="26606"/>
          <ac:spMkLst>
            <pc:docMk/>
            <pc:sldMk cId="2870850748" sldId="1957"/>
            <ac:spMk id="11" creationId="{C6D54F7E-825A-4BBA-815F-35CCA8B97786}"/>
          </ac:spMkLst>
        </pc:spChg>
        <pc:spChg chg="add del">
          <ac:chgData name="Joanne Garcia-Moores" userId="a48ea88f-18fa-4f25-94b6-5d5a6dd5ea68" providerId="ADAL" clId="{EBB428C7-863B-47B6-B956-7FE1BA64F870}" dt="2024-04-08T17:20:31.784" v="2295" actId="26606"/>
          <ac:spMkLst>
            <pc:docMk/>
            <pc:sldMk cId="2870850748" sldId="1957"/>
            <ac:spMk id="13" creationId="{C6D54F7E-825A-4BBA-815F-35CCA8B97786}"/>
          </ac:spMkLst>
        </pc:spChg>
        <pc:spChg chg="add del">
          <ac:chgData name="Joanne Garcia-Moores" userId="a48ea88f-18fa-4f25-94b6-5d5a6dd5ea68" providerId="ADAL" clId="{EBB428C7-863B-47B6-B956-7FE1BA64F870}" dt="2024-04-08T17:21:28.224" v="2344" actId="26606"/>
          <ac:spMkLst>
            <pc:docMk/>
            <pc:sldMk cId="2870850748" sldId="1957"/>
            <ac:spMk id="15" creationId="{7D9D36D6-2AC5-46A1-A849-4C82D5264A3A}"/>
          </ac:spMkLst>
        </pc:spChg>
        <pc:spChg chg="add del">
          <ac:chgData name="Joanne Garcia-Moores" userId="a48ea88f-18fa-4f25-94b6-5d5a6dd5ea68" providerId="ADAL" clId="{EBB428C7-863B-47B6-B956-7FE1BA64F870}" dt="2024-04-08T17:21:30.672" v="2346" actId="26606"/>
          <ac:spMkLst>
            <pc:docMk/>
            <pc:sldMk cId="2870850748" sldId="1957"/>
            <ac:spMk id="17" creationId="{06DA9DF9-31F7-4056-B42E-878CC92417B8}"/>
          </ac:spMkLst>
        </pc:spChg>
        <pc:spChg chg="add del">
          <ac:chgData name="Joanne Garcia-Moores" userId="a48ea88f-18fa-4f25-94b6-5d5a6dd5ea68" providerId="ADAL" clId="{EBB428C7-863B-47B6-B956-7FE1BA64F870}" dt="2024-04-08T17:21:56.844" v="2348" actId="26606"/>
          <ac:spMkLst>
            <pc:docMk/>
            <pc:sldMk cId="2870850748" sldId="1957"/>
            <ac:spMk id="19" creationId="{9B7AD9F6-8CE7-4299-8FC6-328F4DCD3FF9}"/>
          </ac:spMkLst>
        </pc:spChg>
        <pc:spChg chg="add del">
          <ac:chgData name="Joanne Garcia-Moores" userId="a48ea88f-18fa-4f25-94b6-5d5a6dd5ea68" providerId="ADAL" clId="{EBB428C7-863B-47B6-B956-7FE1BA64F870}" dt="2024-04-08T17:21:56.844" v="2348" actId="26606"/>
          <ac:spMkLst>
            <pc:docMk/>
            <pc:sldMk cId="2870850748" sldId="1957"/>
            <ac:spMk id="20" creationId="{F49775AF-8896-43EE-92C6-83497D6DC56F}"/>
          </ac:spMkLst>
        </pc:spChg>
        <pc:spChg chg="add del">
          <ac:chgData name="Joanne Garcia-Moores" userId="a48ea88f-18fa-4f25-94b6-5d5a6dd5ea68" providerId="ADAL" clId="{EBB428C7-863B-47B6-B956-7FE1BA64F870}" dt="2024-04-08T17:36:47.689" v="2373" actId="26606"/>
          <ac:spMkLst>
            <pc:docMk/>
            <pc:sldMk cId="2870850748" sldId="1957"/>
            <ac:spMk id="21" creationId="{7DB3C429-F8DA-49B9-AF84-21996FCF78B5}"/>
          </ac:spMkLst>
        </pc:spChg>
        <pc:spChg chg="add del">
          <ac:chgData name="Joanne Garcia-Moores" userId="a48ea88f-18fa-4f25-94b6-5d5a6dd5ea68" providerId="ADAL" clId="{EBB428C7-863B-47B6-B956-7FE1BA64F870}" dt="2024-04-08T17:22:03.412" v="2350" actId="26606"/>
          <ac:spMkLst>
            <pc:docMk/>
            <pc:sldMk cId="2870850748" sldId="1957"/>
            <ac:spMk id="22" creationId="{9089EED9-F54D-4F20-A2C6-949DE4176959}"/>
          </ac:spMkLst>
        </pc:spChg>
        <pc:spChg chg="add del">
          <ac:chgData name="Joanne Garcia-Moores" userId="a48ea88f-18fa-4f25-94b6-5d5a6dd5ea68" providerId="ADAL" clId="{EBB428C7-863B-47B6-B956-7FE1BA64F870}" dt="2024-04-08T17:22:03.412" v="2350" actId="26606"/>
          <ac:spMkLst>
            <pc:docMk/>
            <pc:sldMk cId="2870850748" sldId="1957"/>
            <ac:spMk id="23" creationId="{7E46F721-3785-414D-8697-16AF490E6806}"/>
          </ac:spMkLst>
        </pc:spChg>
        <pc:spChg chg="add del">
          <ac:chgData name="Joanne Garcia-Moores" userId="a48ea88f-18fa-4f25-94b6-5d5a6dd5ea68" providerId="ADAL" clId="{EBB428C7-863B-47B6-B956-7FE1BA64F870}" dt="2024-04-08T17:22:06.234" v="2352" actId="26606"/>
          <ac:spMkLst>
            <pc:docMk/>
            <pc:sldMk cId="2870850748" sldId="1957"/>
            <ac:spMk id="25" creationId="{9B7AD9F6-8CE7-4299-8FC6-328F4DCD3FF9}"/>
          </ac:spMkLst>
        </pc:spChg>
        <pc:spChg chg="add del">
          <ac:chgData name="Joanne Garcia-Moores" userId="a48ea88f-18fa-4f25-94b6-5d5a6dd5ea68" providerId="ADAL" clId="{EBB428C7-863B-47B6-B956-7FE1BA64F870}" dt="2024-04-08T17:22:06.234" v="2352" actId="26606"/>
          <ac:spMkLst>
            <pc:docMk/>
            <pc:sldMk cId="2870850748" sldId="1957"/>
            <ac:spMk id="26" creationId="{82580482-BA80-420A-8A05-C58E97F26B21}"/>
          </ac:spMkLst>
        </pc:spChg>
        <pc:spChg chg="add del">
          <ac:chgData name="Joanne Garcia-Moores" userId="a48ea88f-18fa-4f25-94b6-5d5a6dd5ea68" providerId="ADAL" clId="{EBB428C7-863B-47B6-B956-7FE1BA64F870}" dt="2024-04-08T17:36:47.689" v="2373" actId="26606"/>
          <ac:spMkLst>
            <pc:docMk/>
            <pc:sldMk cId="2870850748" sldId="1957"/>
            <ac:spMk id="28" creationId="{8D0D6D3E-D7F9-4591-9CA9-DDF4DB1F73DA}"/>
          </ac:spMkLst>
        </pc:spChg>
        <pc:spChg chg="add del">
          <ac:chgData name="Joanne Garcia-Moores" userId="a48ea88f-18fa-4f25-94b6-5d5a6dd5ea68" providerId="ADAL" clId="{EBB428C7-863B-47B6-B956-7FE1BA64F870}" dt="2024-04-08T17:36:47.689" v="2373" actId="26606"/>
          <ac:spMkLst>
            <pc:docMk/>
            <pc:sldMk cId="2870850748" sldId="1957"/>
            <ac:spMk id="29" creationId="{C4C9F2B0-1044-46EB-8AEB-C3BFFDE6C2CC}"/>
          </ac:spMkLst>
        </pc:spChg>
        <pc:spChg chg="add del">
          <ac:chgData name="Joanne Garcia-Moores" userId="a48ea88f-18fa-4f25-94b6-5d5a6dd5ea68" providerId="ADAL" clId="{EBB428C7-863B-47B6-B956-7FE1BA64F870}" dt="2024-04-08T17:36:47.689" v="2373" actId="26606"/>
          <ac:spMkLst>
            <pc:docMk/>
            <pc:sldMk cId="2870850748" sldId="1957"/>
            <ac:spMk id="30" creationId="{D28B54C3-B57B-472A-B96E-1FCB67093DC2}"/>
          </ac:spMkLst>
        </pc:spChg>
        <pc:spChg chg="add mod">
          <ac:chgData name="Joanne Garcia-Moores" userId="a48ea88f-18fa-4f25-94b6-5d5a6dd5ea68" providerId="ADAL" clId="{EBB428C7-863B-47B6-B956-7FE1BA64F870}" dt="2024-04-08T18:00:40.806" v="4003" actId="20577"/>
          <ac:spMkLst>
            <pc:docMk/>
            <pc:sldMk cId="2870850748" sldId="1957"/>
            <ac:spMk id="33" creationId="{9DC983EE-FEB8-4407-9A7C-138E97FCBA72}"/>
          </ac:spMkLst>
        </pc:spChg>
        <pc:spChg chg="add mod">
          <ac:chgData name="Joanne Garcia-Moores" userId="a48ea88f-18fa-4f25-94b6-5d5a6dd5ea68" providerId="ADAL" clId="{EBB428C7-863B-47B6-B956-7FE1BA64F870}" dt="2024-04-08T17:56:46.208" v="3913" actId="20577"/>
          <ac:spMkLst>
            <pc:docMk/>
            <pc:sldMk cId="2870850748" sldId="1957"/>
            <ac:spMk id="34" creationId="{AC35762E-B6DB-94C4-7AD0-D65A8147E89F}"/>
          </ac:spMkLst>
        </pc:spChg>
        <pc:spChg chg="add del">
          <ac:chgData name="Joanne Garcia-Moores" userId="a48ea88f-18fa-4f25-94b6-5d5a6dd5ea68" providerId="ADAL" clId="{EBB428C7-863B-47B6-B956-7FE1BA64F870}" dt="2024-04-08T17:36:47.689" v="2372" actId="26606"/>
          <ac:spMkLst>
            <pc:docMk/>
            <pc:sldMk cId="2870850748" sldId="1957"/>
            <ac:spMk id="37" creationId="{9B7AD9F6-8CE7-4299-8FC6-328F4DCD3FF9}"/>
          </ac:spMkLst>
        </pc:spChg>
        <pc:spChg chg="add del">
          <ac:chgData name="Joanne Garcia-Moores" userId="a48ea88f-18fa-4f25-94b6-5d5a6dd5ea68" providerId="ADAL" clId="{EBB428C7-863B-47B6-B956-7FE1BA64F870}" dt="2024-04-08T17:36:47.689" v="2372" actId="26606"/>
          <ac:spMkLst>
            <pc:docMk/>
            <pc:sldMk cId="2870850748" sldId="1957"/>
            <ac:spMk id="39" creationId="{F49775AF-8896-43EE-92C6-83497D6DC56F}"/>
          </ac:spMkLst>
        </pc:spChg>
        <pc:grpChg chg="add">
          <ac:chgData name="Joanne Garcia-Moores" userId="a48ea88f-18fa-4f25-94b6-5d5a6dd5ea68" providerId="ADAL" clId="{EBB428C7-863B-47B6-B956-7FE1BA64F870}" dt="2024-04-08T17:36:47.689" v="2373" actId="26606"/>
          <ac:grpSpMkLst>
            <pc:docMk/>
            <pc:sldMk cId="2870850748" sldId="1957"/>
            <ac:grpSpMk id="41" creationId="{F2C2385A-6F3A-07EF-D18E-AA9E680CE4BC}"/>
          </ac:grpSpMkLst>
        </pc:grpChg>
        <pc:picChg chg="add mod">
          <ac:chgData name="Joanne Garcia-Moores" userId="a48ea88f-18fa-4f25-94b6-5d5a6dd5ea68" providerId="ADAL" clId="{EBB428C7-863B-47B6-B956-7FE1BA64F870}" dt="2024-04-08T17:19:41.027" v="2290" actId="931"/>
          <ac:picMkLst>
            <pc:docMk/>
            <pc:sldMk cId="2870850748" sldId="1957"/>
            <ac:picMk id="4" creationId="{38D896E8-1CDB-D29E-9746-AD7D74D075B5}"/>
          </ac:picMkLst>
        </pc:picChg>
        <pc:picChg chg="add mod">
          <ac:chgData name="Joanne Garcia-Moores" userId="a48ea88f-18fa-4f25-94b6-5d5a6dd5ea68" providerId="ADAL" clId="{EBB428C7-863B-47B6-B956-7FE1BA64F870}" dt="2024-04-08T17:20:32.516" v="2297"/>
          <ac:picMkLst>
            <pc:docMk/>
            <pc:sldMk cId="2870850748" sldId="1957"/>
            <ac:picMk id="6" creationId="{E8040187-5017-5121-82E6-3239E41D4612}"/>
          </ac:picMkLst>
        </pc:picChg>
        <pc:picChg chg="add del mod">
          <ac:chgData name="Joanne Garcia-Moores" userId="a48ea88f-18fa-4f25-94b6-5d5a6dd5ea68" providerId="ADAL" clId="{EBB428C7-863B-47B6-B956-7FE1BA64F870}" dt="2024-04-08T17:22:10.684" v="2354" actId="478"/>
          <ac:picMkLst>
            <pc:docMk/>
            <pc:sldMk cId="2870850748" sldId="1957"/>
            <ac:picMk id="10" creationId="{39F43BB5-CF32-902B-2437-698AD7227A84}"/>
          </ac:picMkLst>
        </pc:picChg>
        <pc:picChg chg="add mod">
          <ac:chgData name="Joanne Garcia-Moores" userId="a48ea88f-18fa-4f25-94b6-5d5a6dd5ea68" providerId="ADAL" clId="{EBB428C7-863B-47B6-B956-7FE1BA64F870}" dt="2024-04-08T17:22:32.618" v="2359" actId="931"/>
          <ac:picMkLst>
            <pc:docMk/>
            <pc:sldMk cId="2870850748" sldId="1957"/>
            <ac:picMk id="14" creationId="{3B857B8C-B0AF-4936-56A2-3F01A3E8A12D}"/>
          </ac:picMkLst>
        </pc:picChg>
        <pc:picChg chg="add del mod">
          <ac:chgData name="Joanne Garcia-Moores" userId="a48ea88f-18fa-4f25-94b6-5d5a6dd5ea68" providerId="ADAL" clId="{EBB428C7-863B-47B6-B956-7FE1BA64F870}" dt="2024-04-08T17:35:45.947" v="2367" actId="478"/>
          <ac:picMkLst>
            <pc:docMk/>
            <pc:sldMk cId="2870850748" sldId="1957"/>
            <ac:picMk id="18" creationId="{D323C94A-AC4E-F437-AE0D-C1C881C49FDC}"/>
          </ac:picMkLst>
        </pc:picChg>
        <pc:picChg chg="add del mod">
          <ac:chgData name="Joanne Garcia-Moores" userId="a48ea88f-18fa-4f25-94b6-5d5a6dd5ea68" providerId="ADAL" clId="{EBB428C7-863B-47B6-B956-7FE1BA64F870}" dt="2024-04-08T17:35:44.558" v="2366" actId="478"/>
          <ac:picMkLst>
            <pc:docMk/>
            <pc:sldMk cId="2870850748" sldId="1957"/>
            <ac:picMk id="27" creationId="{E8938E54-94CF-8676-2D3D-F211ED433D40}"/>
          </ac:picMkLst>
        </pc:picChg>
        <pc:picChg chg="add mod">
          <ac:chgData name="Joanne Garcia-Moores" userId="a48ea88f-18fa-4f25-94b6-5d5a6dd5ea68" providerId="ADAL" clId="{EBB428C7-863B-47B6-B956-7FE1BA64F870}" dt="2024-04-08T17:56:01.134" v="3880" actId="1076"/>
          <ac:picMkLst>
            <pc:docMk/>
            <pc:sldMk cId="2870850748" sldId="1957"/>
            <ac:picMk id="32" creationId="{45AB7834-E826-ECE9-F1A5-340F514AA6C0}"/>
          </ac:picMkLst>
        </pc:picChg>
      </pc:sldChg>
      <pc:sldChg chg="addSp delSp modSp add mod ord setBg delDesignElem">
        <pc:chgData name="Joanne Garcia-Moores" userId="a48ea88f-18fa-4f25-94b6-5d5a6dd5ea68" providerId="ADAL" clId="{EBB428C7-863B-47B6-B956-7FE1BA64F870}" dt="2024-04-08T18:04:17.914" v="4483"/>
        <pc:sldMkLst>
          <pc:docMk/>
          <pc:sldMk cId="2656619852" sldId="1958"/>
        </pc:sldMkLst>
        <pc:spChg chg="mod">
          <ac:chgData name="Joanne Garcia-Moores" userId="a48ea88f-18fa-4f25-94b6-5d5a6dd5ea68" providerId="ADAL" clId="{EBB428C7-863B-47B6-B956-7FE1BA64F870}" dt="2024-04-08T17:42:07.829" v="2610" actId="26606"/>
          <ac:spMkLst>
            <pc:docMk/>
            <pc:sldMk cId="2656619852" sldId="1958"/>
            <ac:spMk id="2" creationId="{1AF82B31-2A89-34EA-CB48-F090BBE850E7}"/>
          </ac:spMkLst>
        </pc:spChg>
        <pc:spChg chg="mod">
          <ac:chgData name="Joanne Garcia-Moores" userId="a48ea88f-18fa-4f25-94b6-5d5a6dd5ea68" providerId="ADAL" clId="{EBB428C7-863B-47B6-B956-7FE1BA64F870}" dt="2024-04-08T17:42:07.829" v="2610" actId="26606"/>
          <ac:spMkLst>
            <pc:docMk/>
            <pc:sldMk cId="2656619852" sldId="1958"/>
            <ac:spMk id="3" creationId="{2FD74CE9-D2CD-5114-A89D-881C95F3C795}"/>
          </ac:spMkLst>
        </pc:spChg>
        <pc:grpChg chg="del">
          <ac:chgData name="Joanne Garcia-Moores" userId="a48ea88f-18fa-4f25-94b6-5d5a6dd5ea68" providerId="ADAL" clId="{EBB428C7-863B-47B6-B956-7FE1BA64F870}" dt="2024-04-08T17:41:07.773" v="2606"/>
          <ac:grpSpMkLst>
            <pc:docMk/>
            <pc:sldMk cId="2656619852" sldId="1958"/>
            <ac:grpSpMk id="10" creationId="{6258F736-B256-8039-9DC6-F4E49A5C5AD5}"/>
          </ac:grpSpMkLst>
        </pc:grpChg>
        <pc:grpChg chg="add">
          <ac:chgData name="Joanne Garcia-Moores" userId="a48ea88f-18fa-4f25-94b6-5d5a6dd5ea68" providerId="ADAL" clId="{EBB428C7-863B-47B6-B956-7FE1BA64F870}" dt="2024-04-08T17:42:07.829" v="2610" actId="26606"/>
          <ac:grpSpMkLst>
            <pc:docMk/>
            <pc:sldMk cId="2656619852" sldId="1958"/>
            <ac:grpSpMk id="11" creationId="{1FD67D68-9B83-C338-8342-3348D8F22347}"/>
          </ac:grpSpMkLst>
        </pc:grpChg>
        <pc:picChg chg="del">
          <ac:chgData name="Joanne Garcia-Moores" userId="a48ea88f-18fa-4f25-94b6-5d5a6dd5ea68" providerId="ADAL" clId="{EBB428C7-863B-47B6-B956-7FE1BA64F870}" dt="2024-04-08T17:41:17.949" v="2608" actId="478"/>
          <ac:picMkLst>
            <pc:docMk/>
            <pc:sldMk cId="2656619852" sldId="1958"/>
            <ac:picMk id="5" creationId="{C3281F18-1B64-A1F1-30F7-DB8109760B0C}"/>
          </ac:picMkLst>
        </pc:picChg>
        <pc:picChg chg="add mod">
          <ac:chgData name="Joanne Garcia-Moores" userId="a48ea88f-18fa-4f25-94b6-5d5a6dd5ea68" providerId="ADAL" clId="{EBB428C7-863B-47B6-B956-7FE1BA64F870}" dt="2024-04-08T17:42:20.523" v="2615" actId="14100"/>
          <ac:picMkLst>
            <pc:docMk/>
            <pc:sldMk cId="2656619852" sldId="1958"/>
            <ac:picMk id="6" creationId="{C76DAFF5-3833-DF78-64C3-8A119949A020}"/>
          </ac:picMkLst>
        </pc:picChg>
      </pc:sldChg>
      <pc:sldChg chg="addSp delSp modSp new mod setBg addAnim delAnim modNotesTx">
        <pc:chgData name="Joanne Garcia-Moores" userId="a48ea88f-18fa-4f25-94b6-5d5a6dd5ea68" providerId="ADAL" clId="{EBB428C7-863B-47B6-B956-7FE1BA64F870}" dt="2024-04-09T14:53:36.825" v="4966" actId="20577"/>
        <pc:sldMkLst>
          <pc:docMk/>
          <pc:sldMk cId="2820604449" sldId="1959"/>
        </pc:sldMkLst>
        <pc:spChg chg="mod">
          <ac:chgData name="Joanne Garcia-Moores" userId="a48ea88f-18fa-4f25-94b6-5d5a6dd5ea68" providerId="ADAL" clId="{EBB428C7-863B-47B6-B956-7FE1BA64F870}" dt="2024-04-08T17:45:56.365" v="2784" actId="26606"/>
          <ac:spMkLst>
            <pc:docMk/>
            <pc:sldMk cId="2820604449" sldId="1959"/>
            <ac:spMk id="2" creationId="{A73034D3-F2E1-FFE6-6E62-E67192358BBE}"/>
          </ac:spMkLst>
        </pc:spChg>
        <pc:spChg chg="mod">
          <ac:chgData name="Joanne Garcia-Moores" userId="a48ea88f-18fa-4f25-94b6-5d5a6dd5ea68" providerId="ADAL" clId="{EBB428C7-863B-47B6-B956-7FE1BA64F870}" dt="2024-04-08T17:45:56.365" v="2784" actId="26606"/>
          <ac:spMkLst>
            <pc:docMk/>
            <pc:sldMk cId="2820604449" sldId="1959"/>
            <ac:spMk id="3" creationId="{3C8BF2B5-74C0-83BA-F2B0-696D7AAF9E23}"/>
          </ac:spMkLst>
        </pc:spChg>
        <pc:spChg chg="add del">
          <ac:chgData name="Joanne Garcia-Moores" userId="a48ea88f-18fa-4f25-94b6-5d5a6dd5ea68" providerId="ADAL" clId="{EBB428C7-863B-47B6-B956-7FE1BA64F870}" dt="2024-04-08T17:44:59.112" v="2763" actId="26606"/>
          <ac:spMkLst>
            <pc:docMk/>
            <pc:sldMk cId="2820604449" sldId="1959"/>
            <ac:spMk id="8" creationId="{577D6B2E-37A3-429E-A37C-F30ED6487282}"/>
          </ac:spMkLst>
        </pc:spChg>
        <pc:spChg chg="add del">
          <ac:chgData name="Joanne Garcia-Moores" userId="a48ea88f-18fa-4f25-94b6-5d5a6dd5ea68" providerId="ADAL" clId="{EBB428C7-863B-47B6-B956-7FE1BA64F870}" dt="2024-04-08T17:44:29.194" v="2757" actId="26606"/>
          <ac:spMkLst>
            <pc:docMk/>
            <pc:sldMk cId="2820604449" sldId="1959"/>
            <ac:spMk id="9" creationId="{E2BA2BD9-7B54-4190-8F06-3EF3658A0020}"/>
          </ac:spMkLst>
        </pc:spChg>
        <pc:spChg chg="add del">
          <ac:chgData name="Joanne Garcia-Moores" userId="a48ea88f-18fa-4f25-94b6-5d5a6dd5ea68" providerId="ADAL" clId="{EBB428C7-863B-47B6-B956-7FE1BA64F870}" dt="2024-04-08T17:44:59.112" v="2763" actId="26606"/>
          <ac:spMkLst>
            <pc:docMk/>
            <pc:sldMk cId="2820604449" sldId="1959"/>
            <ac:spMk id="10" creationId="{5CEAD642-85CF-4750-8432-7C80C901F001}"/>
          </ac:spMkLst>
        </pc:spChg>
        <pc:spChg chg="add del">
          <ac:chgData name="Joanne Garcia-Moores" userId="a48ea88f-18fa-4f25-94b6-5d5a6dd5ea68" providerId="ADAL" clId="{EBB428C7-863B-47B6-B956-7FE1BA64F870}" dt="2024-04-08T17:44:29.194" v="2757" actId="26606"/>
          <ac:spMkLst>
            <pc:docMk/>
            <pc:sldMk cId="2820604449" sldId="1959"/>
            <ac:spMk id="11" creationId="{184F9D61-9303-40B4-9F7E-66A9B4EDC458}"/>
          </ac:spMkLst>
        </pc:spChg>
        <pc:spChg chg="add del">
          <ac:chgData name="Joanne Garcia-Moores" userId="a48ea88f-18fa-4f25-94b6-5d5a6dd5ea68" providerId="ADAL" clId="{EBB428C7-863B-47B6-B956-7FE1BA64F870}" dt="2024-04-08T17:44:59.112" v="2763" actId="26606"/>
          <ac:spMkLst>
            <pc:docMk/>
            <pc:sldMk cId="2820604449" sldId="1959"/>
            <ac:spMk id="12" creationId="{FA33EEAE-15D5-4119-8C1E-89D943F911EF}"/>
          </ac:spMkLst>
        </pc:spChg>
        <pc:spChg chg="add del">
          <ac:chgData name="Joanne Garcia-Moores" userId="a48ea88f-18fa-4f25-94b6-5d5a6dd5ea68" providerId="ADAL" clId="{EBB428C7-863B-47B6-B956-7FE1BA64F870}" dt="2024-04-08T17:44:29.194" v="2757" actId="26606"/>
          <ac:spMkLst>
            <pc:docMk/>
            <pc:sldMk cId="2820604449" sldId="1959"/>
            <ac:spMk id="13" creationId="{648D746A-0359-4EAE-8CF9-062E281698EC}"/>
          </ac:spMkLst>
        </pc:spChg>
        <pc:spChg chg="add del">
          <ac:chgData name="Joanne Garcia-Moores" userId="a48ea88f-18fa-4f25-94b6-5d5a6dd5ea68" providerId="ADAL" clId="{EBB428C7-863B-47B6-B956-7FE1BA64F870}" dt="2024-04-08T17:44:59.112" v="2763" actId="26606"/>
          <ac:spMkLst>
            <pc:docMk/>
            <pc:sldMk cId="2820604449" sldId="1959"/>
            <ac:spMk id="14" creationId="{730D8B3B-9B80-4025-B934-26DC7D7CD231}"/>
          </ac:spMkLst>
        </pc:spChg>
        <pc:spChg chg="add del">
          <ac:chgData name="Joanne Garcia-Moores" userId="a48ea88f-18fa-4f25-94b6-5d5a6dd5ea68" providerId="ADAL" clId="{EBB428C7-863B-47B6-B956-7FE1BA64F870}" dt="2024-04-08T17:44:57.159" v="2761" actId="26606"/>
          <ac:spMkLst>
            <pc:docMk/>
            <pc:sldMk cId="2820604449" sldId="1959"/>
            <ac:spMk id="15" creationId="{7539A79B-DFBA-4781-B0DE-4044B072261B}"/>
          </ac:spMkLst>
        </pc:spChg>
        <pc:spChg chg="add del">
          <ac:chgData name="Joanne Garcia-Moores" userId="a48ea88f-18fa-4f25-94b6-5d5a6dd5ea68" providerId="ADAL" clId="{EBB428C7-863B-47B6-B956-7FE1BA64F870}" dt="2024-04-08T17:44:57.159" v="2761" actId="26606"/>
          <ac:spMkLst>
            <pc:docMk/>
            <pc:sldMk cId="2820604449" sldId="1959"/>
            <ac:spMk id="16" creationId="{F3E416D2-D994-4F7A-8F62-B28B11BEBA65}"/>
          </ac:spMkLst>
        </pc:spChg>
        <pc:spChg chg="add del">
          <ac:chgData name="Joanne Garcia-Moores" userId="a48ea88f-18fa-4f25-94b6-5d5a6dd5ea68" providerId="ADAL" clId="{EBB428C7-863B-47B6-B956-7FE1BA64F870}" dt="2024-04-08T17:44:57.159" v="2761" actId="26606"/>
          <ac:spMkLst>
            <pc:docMk/>
            <pc:sldMk cId="2820604449" sldId="1959"/>
            <ac:spMk id="18" creationId="{FB27C166-470E-467E-9E9E-E235EEF3C01B}"/>
          </ac:spMkLst>
        </pc:spChg>
        <pc:spChg chg="add del">
          <ac:chgData name="Joanne Garcia-Moores" userId="a48ea88f-18fa-4f25-94b6-5d5a6dd5ea68" providerId="ADAL" clId="{EBB428C7-863B-47B6-B956-7FE1BA64F870}" dt="2024-04-08T17:44:57.159" v="2761" actId="26606"/>
          <ac:spMkLst>
            <pc:docMk/>
            <pc:sldMk cId="2820604449" sldId="1959"/>
            <ac:spMk id="19" creationId="{673636C8-1392-483A-8A7A-CA259E806C54}"/>
          </ac:spMkLst>
        </pc:spChg>
        <pc:spChg chg="add del">
          <ac:chgData name="Joanne Garcia-Moores" userId="a48ea88f-18fa-4f25-94b6-5d5a6dd5ea68" providerId="ADAL" clId="{EBB428C7-863B-47B6-B956-7FE1BA64F870}" dt="2024-04-08T17:44:59.112" v="2763" actId="26606"/>
          <ac:spMkLst>
            <pc:docMk/>
            <pc:sldMk cId="2820604449" sldId="1959"/>
            <ac:spMk id="20" creationId="{B5A1B09C-1565-46F8-B70F-621C5EB48A09}"/>
          </ac:spMkLst>
        </pc:spChg>
        <pc:spChg chg="add del">
          <ac:chgData name="Joanne Garcia-Moores" userId="a48ea88f-18fa-4f25-94b6-5d5a6dd5ea68" providerId="ADAL" clId="{EBB428C7-863B-47B6-B956-7FE1BA64F870}" dt="2024-04-08T17:44:59.112" v="2763" actId="26606"/>
          <ac:spMkLst>
            <pc:docMk/>
            <pc:sldMk cId="2820604449" sldId="1959"/>
            <ac:spMk id="21" creationId="{1064D5D5-227B-4F66-9AEA-46F570E793BD}"/>
          </ac:spMkLst>
        </pc:spChg>
        <pc:spChg chg="add del">
          <ac:chgData name="Joanne Garcia-Moores" userId="a48ea88f-18fa-4f25-94b6-5d5a6dd5ea68" providerId="ADAL" clId="{EBB428C7-863B-47B6-B956-7FE1BA64F870}" dt="2024-04-08T17:44:59.112" v="2763" actId="26606"/>
          <ac:spMkLst>
            <pc:docMk/>
            <pc:sldMk cId="2820604449" sldId="1959"/>
            <ac:spMk id="22" creationId="{8C516CC8-80AC-446C-A56E-9F54B7210402}"/>
          </ac:spMkLst>
        </pc:spChg>
        <pc:spChg chg="add del">
          <ac:chgData name="Joanne Garcia-Moores" userId="a48ea88f-18fa-4f25-94b6-5d5a6dd5ea68" providerId="ADAL" clId="{EBB428C7-863B-47B6-B956-7FE1BA64F870}" dt="2024-04-08T17:44:59.112" v="2763" actId="26606"/>
          <ac:spMkLst>
            <pc:docMk/>
            <pc:sldMk cId="2820604449" sldId="1959"/>
            <ac:spMk id="23" creationId="{646B67A4-D328-4747-A82B-65E84FA46368}"/>
          </ac:spMkLst>
        </pc:spChg>
        <pc:spChg chg="add del">
          <ac:chgData name="Joanne Garcia-Moores" userId="a48ea88f-18fa-4f25-94b6-5d5a6dd5ea68" providerId="ADAL" clId="{EBB428C7-863B-47B6-B956-7FE1BA64F870}" dt="2024-04-08T17:45:56.365" v="2784" actId="26606"/>
          <ac:spMkLst>
            <pc:docMk/>
            <pc:sldMk cId="2820604449" sldId="1959"/>
            <ac:spMk id="25" creationId="{1A3C89F8-0D2F-47FF-B903-151248265F47}"/>
          </ac:spMkLst>
        </pc:spChg>
        <pc:spChg chg="add del">
          <ac:chgData name="Joanne Garcia-Moores" userId="a48ea88f-18fa-4f25-94b6-5d5a6dd5ea68" providerId="ADAL" clId="{EBB428C7-863B-47B6-B956-7FE1BA64F870}" dt="2024-04-08T17:45:56.365" v="2784" actId="26606"/>
          <ac:spMkLst>
            <pc:docMk/>
            <pc:sldMk cId="2820604449" sldId="1959"/>
            <ac:spMk id="26" creationId="{C5CB530E-515E-412C-9DF1-5F8FFBD6F383}"/>
          </ac:spMkLst>
        </pc:spChg>
        <pc:spChg chg="add del">
          <ac:chgData name="Joanne Garcia-Moores" userId="a48ea88f-18fa-4f25-94b6-5d5a6dd5ea68" providerId="ADAL" clId="{EBB428C7-863B-47B6-B956-7FE1BA64F870}" dt="2024-04-08T17:45:56.365" v="2784" actId="26606"/>
          <ac:spMkLst>
            <pc:docMk/>
            <pc:sldMk cId="2820604449" sldId="1959"/>
            <ac:spMk id="27" creationId="{712D4376-A578-4FF1-94FC-245E7A6A489F}"/>
          </ac:spMkLst>
        </pc:spChg>
        <pc:spChg chg="add del">
          <ac:chgData name="Joanne Garcia-Moores" userId="a48ea88f-18fa-4f25-94b6-5d5a6dd5ea68" providerId="ADAL" clId="{EBB428C7-863B-47B6-B956-7FE1BA64F870}" dt="2024-04-08T17:45:56.365" v="2784" actId="26606"/>
          <ac:spMkLst>
            <pc:docMk/>
            <pc:sldMk cId="2820604449" sldId="1959"/>
            <ac:spMk id="28" creationId="{AEA7509D-F04F-40CB-A0B3-EEF16499CC9F}"/>
          </ac:spMkLst>
        </pc:spChg>
        <pc:spChg chg="add del">
          <ac:chgData name="Joanne Garcia-Moores" userId="a48ea88f-18fa-4f25-94b6-5d5a6dd5ea68" providerId="ADAL" clId="{EBB428C7-863B-47B6-B956-7FE1BA64F870}" dt="2024-04-08T17:45:56.365" v="2784" actId="26606"/>
          <ac:spMkLst>
            <pc:docMk/>
            <pc:sldMk cId="2820604449" sldId="1959"/>
            <ac:spMk id="30" creationId="{508BEF50-7B1E-49A4-BC19-5F4F1D755E64}"/>
          </ac:spMkLst>
        </pc:spChg>
        <pc:spChg chg="add del">
          <ac:chgData name="Joanne Garcia-Moores" userId="a48ea88f-18fa-4f25-94b6-5d5a6dd5ea68" providerId="ADAL" clId="{EBB428C7-863B-47B6-B956-7FE1BA64F870}" dt="2024-04-08T17:45:56.365" v="2784" actId="26606"/>
          <ac:spMkLst>
            <pc:docMk/>
            <pc:sldMk cId="2820604449" sldId="1959"/>
            <ac:spMk id="31" creationId="{3FBAD350-5664-4811-A208-657FB882D350}"/>
          </ac:spMkLst>
        </pc:spChg>
        <pc:spChg chg="add del">
          <ac:chgData name="Joanne Garcia-Moores" userId="a48ea88f-18fa-4f25-94b6-5d5a6dd5ea68" providerId="ADAL" clId="{EBB428C7-863B-47B6-B956-7FE1BA64F870}" dt="2024-04-08T17:45:56.365" v="2784" actId="26606"/>
          <ac:spMkLst>
            <pc:docMk/>
            <pc:sldMk cId="2820604449" sldId="1959"/>
            <ac:spMk id="32" creationId="{C39ADB8F-D187-49D7-BDCF-C1B6DC727068}"/>
          </ac:spMkLst>
        </pc:spChg>
        <pc:spChg chg="add del">
          <ac:chgData name="Joanne Garcia-Moores" userId="a48ea88f-18fa-4f25-94b6-5d5a6dd5ea68" providerId="ADAL" clId="{EBB428C7-863B-47B6-B956-7FE1BA64F870}" dt="2024-04-08T17:45:56.365" v="2783" actId="26606"/>
          <ac:spMkLst>
            <pc:docMk/>
            <pc:sldMk cId="2820604449" sldId="1959"/>
            <ac:spMk id="37" creationId="{1A3C89F8-0D2F-47FF-B903-151248265F47}"/>
          </ac:spMkLst>
        </pc:spChg>
        <pc:spChg chg="add del">
          <ac:chgData name="Joanne Garcia-Moores" userId="a48ea88f-18fa-4f25-94b6-5d5a6dd5ea68" providerId="ADAL" clId="{EBB428C7-863B-47B6-B956-7FE1BA64F870}" dt="2024-04-08T17:45:51.126" v="2779" actId="26606"/>
          <ac:spMkLst>
            <pc:docMk/>
            <pc:sldMk cId="2820604449" sldId="1959"/>
            <ac:spMk id="38" creationId="{E7F94237-0536-4DB1-8C95-39E355CED94B}"/>
          </ac:spMkLst>
        </pc:spChg>
        <pc:spChg chg="add del">
          <ac:chgData name="Joanne Garcia-Moores" userId="a48ea88f-18fa-4f25-94b6-5d5a6dd5ea68" providerId="ADAL" clId="{EBB428C7-863B-47B6-B956-7FE1BA64F870}" dt="2024-04-08T17:45:56.365" v="2783" actId="26606"/>
          <ac:spMkLst>
            <pc:docMk/>
            <pc:sldMk cId="2820604449" sldId="1959"/>
            <ac:spMk id="39" creationId="{C5CB530E-515E-412C-9DF1-5F8FFBD6F383}"/>
          </ac:spMkLst>
        </pc:spChg>
        <pc:spChg chg="add del">
          <ac:chgData name="Joanne Garcia-Moores" userId="a48ea88f-18fa-4f25-94b6-5d5a6dd5ea68" providerId="ADAL" clId="{EBB428C7-863B-47B6-B956-7FE1BA64F870}" dt="2024-04-08T17:45:51.126" v="2779" actId="26606"/>
          <ac:spMkLst>
            <pc:docMk/>
            <pc:sldMk cId="2820604449" sldId="1959"/>
            <ac:spMk id="40" creationId="{1A3C89F8-0D2F-47FF-B903-151248265F47}"/>
          </ac:spMkLst>
        </pc:spChg>
        <pc:spChg chg="add del">
          <ac:chgData name="Joanne Garcia-Moores" userId="a48ea88f-18fa-4f25-94b6-5d5a6dd5ea68" providerId="ADAL" clId="{EBB428C7-863B-47B6-B956-7FE1BA64F870}" dt="2024-04-08T17:45:56.365" v="2783" actId="26606"/>
          <ac:spMkLst>
            <pc:docMk/>
            <pc:sldMk cId="2820604449" sldId="1959"/>
            <ac:spMk id="41" creationId="{712D4376-A578-4FF1-94FC-245E7A6A489F}"/>
          </ac:spMkLst>
        </pc:spChg>
        <pc:spChg chg="add del">
          <ac:chgData name="Joanne Garcia-Moores" userId="a48ea88f-18fa-4f25-94b6-5d5a6dd5ea68" providerId="ADAL" clId="{EBB428C7-863B-47B6-B956-7FE1BA64F870}" dt="2024-04-08T17:45:51.126" v="2779" actId="26606"/>
          <ac:spMkLst>
            <pc:docMk/>
            <pc:sldMk cId="2820604449" sldId="1959"/>
            <ac:spMk id="42" creationId="{C5CB530E-515E-412C-9DF1-5F8FFBD6F383}"/>
          </ac:spMkLst>
        </pc:spChg>
        <pc:spChg chg="add del">
          <ac:chgData name="Joanne Garcia-Moores" userId="a48ea88f-18fa-4f25-94b6-5d5a6dd5ea68" providerId="ADAL" clId="{EBB428C7-863B-47B6-B956-7FE1BA64F870}" dt="2024-04-08T17:45:56.365" v="2783" actId="26606"/>
          <ac:spMkLst>
            <pc:docMk/>
            <pc:sldMk cId="2820604449" sldId="1959"/>
            <ac:spMk id="43" creationId="{AEA7509D-F04F-40CB-A0B3-EEF16499CC9F}"/>
          </ac:spMkLst>
        </pc:spChg>
        <pc:spChg chg="add del">
          <ac:chgData name="Joanne Garcia-Moores" userId="a48ea88f-18fa-4f25-94b6-5d5a6dd5ea68" providerId="ADAL" clId="{EBB428C7-863B-47B6-B956-7FE1BA64F870}" dt="2024-04-08T17:45:51.126" v="2779" actId="26606"/>
          <ac:spMkLst>
            <pc:docMk/>
            <pc:sldMk cId="2820604449" sldId="1959"/>
            <ac:spMk id="44" creationId="{712D4376-A578-4FF1-94FC-245E7A6A489F}"/>
          </ac:spMkLst>
        </pc:spChg>
        <pc:spChg chg="add del">
          <ac:chgData name="Joanne Garcia-Moores" userId="a48ea88f-18fa-4f25-94b6-5d5a6dd5ea68" providerId="ADAL" clId="{EBB428C7-863B-47B6-B956-7FE1BA64F870}" dt="2024-04-08T17:45:51.126" v="2779" actId="26606"/>
          <ac:spMkLst>
            <pc:docMk/>
            <pc:sldMk cId="2820604449" sldId="1959"/>
            <ac:spMk id="46" creationId="{AEA7509D-F04F-40CB-A0B3-EEF16499CC9F}"/>
          </ac:spMkLst>
        </pc:spChg>
        <pc:spChg chg="add del">
          <ac:chgData name="Joanne Garcia-Moores" userId="a48ea88f-18fa-4f25-94b6-5d5a6dd5ea68" providerId="ADAL" clId="{EBB428C7-863B-47B6-B956-7FE1BA64F870}" dt="2024-04-08T17:45:56.365" v="2783" actId="26606"/>
          <ac:spMkLst>
            <pc:docMk/>
            <pc:sldMk cId="2820604449" sldId="1959"/>
            <ac:spMk id="47" creationId="{508BEF50-7B1E-49A4-BC19-5F4F1D755E64}"/>
          </ac:spMkLst>
        </pc:spChg>
        <pc:spChg chg="add del">
          <ac:chgData name="Joanne Garcia-Moores" userId="a48ea88f-18fa-4f25-94b6-5d5a6dd5ea68" providerId="ADAL" clId="{EBB428C7-863B-47B6-B956-7FE1BA64F870}" dt="2024-04-08T17:45:56.365" v="2783" actId="26606"/>
          <ac:spMkLst>
            <pc:docMk/>
            <pc:sldMk cId="2820604449" sldId="1959"/>
            <ac:spMk id="49" creationId="{3FBAD350-5664-4811-A208-657FB882D350}"/>
          </ac:spMkLst>
        </pc:spChg>
        <pc:spChg chg="add del">
          <ac:chgData name="Joanne Garcia-Moores" userId="a48ea88f-18fa-4f25-94b6-5d5a6dd5ea68" providerId="ADAL" clId="{EBB428C7-863B-47B6-B956-7FE1BA64F870}" dt="2024-04-08T17:45:51.126" v="2779" actId="26606"/>
          <ac:spMkLst>
            <pc:docMk/>
            <pc:sldMk cId="2820604449" sldId="1959"/>
            <ac:spMk id="50" creationId="{508BEF50-7B1E-49A4-BC19-5F4F1D755E64}"/>
          </ac:spMkLst>
        </pc:spChg>
        <pc:spChg chg="add del">
          <ac:chgData name="Joanne Garcia-Moores" userId="a48ea88f-18fa-4f25-94b6-5d5a6dd5ea68" providerId="ADAL" clId="{EBB428C7-863B-47B6-B956-7FE1BA64F870}" dt="2024-04-08T17:45:56.365" v="2783" actId="26606"/>
          <ac:spMkLst>
            <pc:docMk/>
            <pc:sldMk cId="2820604449" sldId="1959"/>
            <ac:spMk id="51" creationId="{C39ADB8F-D187-49D7-BDCF-C1B6DC727068}"/>
          </ac:spMkLst>
        </pc:spChg>
        <pc:spChg chg="add del">
          <ac:chgData name="Joanne Garcia-Moores" userId="a48ea88f-18fa-4f25-94b6-5d5a6dd5ea68" providerId="ADAL" clId="{EBB428C7-863B-47B6-B956-7FE1BA64F870}" dt="2024-04-08T17:45:51.126" v="2779" actId="26606"/>
          <ac:spMkLst>
            <pc:docMk/>
            <pc:sldMk cId="2820604449" sldId="1959"/>
            <ac:spMk id="52" creationId="{3FBAD350-5664-4811-A208-657FB882D350}"/>
          </ac:spMkLst>
        </pc:spChg>
        <pc:spChg chg="add">
          <ac:chgData name="Joanne Garcia-Moores" userId="a48ea88f-18fa-4f25-94b6-5d5a6dd5ea68" providerId="ADAL" clId="{EBB428C7-863B-47B6-B956-7FE1BA64F870}" dt="2024-04-08T17:45:56.365" v="2784" actId="26606"/>
          <ac:spMkLst>
            <pc:docMk/>
            <pc:sldMk cId="2820604449" sldId="1959"/>
            <ac:spMk id="53" creationId="{FFD48BC7-DC40-47DE-87EE-9F4B6ECB9ABB}"/>
          </ac:spMkLst>
        </pc:spChg>
        <pc:spChg chg="add del">
          <ac:chgData name="Joanne Garcia-Moores" userId="a48ea88f-18fa-4f25-94b6-5d5a6dd5ea68" providerId="ADAL" clId="{EBB428C7-863B-47B6-B956-7FE1BA64F870}" dt="2024-04-08T17:45:51.126" v="2779" actId="26606"/>
          <ac:spMkLst>
            <pc:docMk/>
            <pc:sldMk cId="2820604449" sldId="1959"/>
            <ac:spMk id="54" creationId="{C39ADB8F-D187-49D7-BDCF-C1B6DC727068}"/>
          </ac:spMkLst>
        </pc:spChg>
        <pc:spChg chg="add">
          <ac:chgData name="Joanne Garcia-Moores" userId="a48ea88f-18fa-4f25-94b6-5d5a6dd5ea68" providerId="ADAL" clId="{EBB428C7-863B-47B6-B956-7FE1BA64F870}" dt="2024-04-08T17:45:56.365" v="2784" actId="26606"/>
          <ac:spMkLst>
            <pc:docMk/>
            <pc:sldMk cId="2820604449" sldId="1959"/>
            <ac:spMk id="55" creationId="{E502BBC7-2C76-46F3-BC24-5985BC13DB88}"/>
          </ac:spMkLst>
        </pc:spChg>
        <pc:spChg chg="add">
          <ac:chgData name="Joanne Garcia-Moores" userId="a48ea88f-18fa-4f25-94b6-5d5a6dd5ea68" providerId="ADAL" clId="{EBB428C7-863B-47B6-B956-7FE1BA64F870}" dt="2024-04-08T17:45:56.365" v="2784" actId="26606"/>
          <ac:spMkLst>
            <pc:docMk/>
            <pc:sldMk cId="2820604449" sldId="1959"/>
            <ac:spMk id="56" creationId="{C7F28D52-2A5F-4D23-81AE-7CB8B591C7AF}"/>
          </ac:spMkLst>
        </pc:spChg>
        <pc:spChg chg="add">
          <ac:chgData name="Joanne Garcia-Moores" userId="a48ea88f-18fa-4f25-94b6-5d5a6dd5ea68" providerId="ADAL" clId="{EBB428C7-863B-47B6-B956-7FE1BA64F870}" dt="2024-04-08T17:45:56.365" v="2784" actId="26606"/>
          <ac:spMkLst>
            <pc:docMk/>
            <pc:sldMk cId="2820604449" sldId="1959"/>
            <ac:spMk id="57" creationId="{3629484E-3792-4B3D-89AD-7C8A1ED0E0D4}"/>
          </ac:spMkLst>
        </pc:spChg>
        <pc:picChg chg="add del">
          <ac:chgData name="Joanne Garcia-Moores" userId="a48ea88f-18fa-4f25-94b6-5d5a6dd5ea68" providerId="ADAL" clId="{EBB428C7-863B-47B6-B956-7FE1BA64F870}" dt="2024-04-08T17:44:29.194" v="2757" actId="26606"/>
          <ac:picMkLst>
            <pc:docMk/>
            <pc:sldMk cId="2820604449" sldId="1959"/>
            <ac:picMk id="5" creationId="{84EEED82-03F5-7EB8-7E42-008AF96E2438}"/>
          </ac:picMkLst>
        </pc:picChg>
        <pc:picChg chg="add del">
          <ac:chgData name="Joanne Garcia-Moores" userId="a48ea88f-18fa-4f25-94b6-5d5a6dd5ea68" providerId="ADAL" clId="{EBB428C7-863B-47B6-B956-7FE1BA64F870}" dt="2024-04-08T17:44:57.159" v="2761" actId="26606"/>
          <ac:picMkLst>
            <pc:docMk/>
            <pc:sldMk cId="2820604449" sldId="1959"/>
            <ac:picMk id="17" creationId="{3E2A217C-F2FB-6D88-CCAA-E050D88AD7E7}"/>
          </ac:picMkLst>
        </pc:picChg>
        <pc:picChg chg="add del">
          <ac:chgData name="Joanne Garcia-Moores" userId="a48ea88f-18fa-4f25-94b6-5d5a6dd5ea68" providerId="ADAL" clId="{EBB428C7-863B-47B6-B956-7FE1BA64F870}" dt="2024-04-08T17:45:51.126" v="2779" actId="26606"/>
          <ac:picMkLst>
            <pc:docMk/>
            <pc:sldMk cId="2820604449" sldId="1959"/>
            <ac:picMk id="34" creationId="{64A4197C-4D82-41A5-637E-B0B99DB1ADF0}"/>
          </ac:picMkLst>
        </pc:picChg>
        <pc:cxnChg chg="add del">
          <ac:chgData name="Joanne Garcia-Moores" userId="a48ea88f-18fa-4f25-94b6-5d5a6dd5ea68" providerId="ADAL" clId="{EBB428C7-863B-47B6-B956-7FE1BA64F870}" dt="2024-04-08T17:45:56.365" v="2784" actId="26606"/>
          <ac:cxnSpMkLst>
            <pc:docMk/>
            <pc:sldMk cId="2820604449" sldId="1959"/>
            <ac:cxnSpMk id="29" creationId="{56020367-4FD5-4596-8E10-C5F095CD8DBF}"/>
          </ac:cxnSpMkLst>
        </pc:cxnChg>
        <pc:cxnChg chg="add del">
          <ac:chgData name="Joanne Garcia-Moores" userId="a48ea88f-18fa-4f25-94b6-5d5a6dd5ea68" providerId="ADAL" clId="{EBB428C7-863B-47B6-B956-7FE1BA64F870}" dt="2024-04-08T17:45:56.365" v="2783" actId="26606"/>
          <ac:cxnSpMkLst>
            <pc:docMk/>
            <pc:sldMk cId="2820604449" sldId="1959"/>
            <ac:cxnSpMk id="45" creationId="{56020367-4FD5-4596-8E10-C5F095CD8DBF}"/>
          </ac:cxnSpMkLst>
        </pc:cxnChg>
        <pc:cxnChg chg="add del">
          <ac:chgData name="Joanne Garcia-Moores" userId="a48ea88f-18fa-4f25-94b6-5d5a6dd5ea68" providerId="ADAL" clId="{EBB428C7-863B-47B6-B956-7FE1BA64F870}" dt="2024-04-08T17:45:51.126" v="2779" actId="26606"/>
          <ac:cxnSpMkLst>
            <pc:docMk/>
            <pc:sldMk cId="2820604449" sldId="1959"/>
            <ac:cxnSpMk id="48" creationId="{56020367-4FD5-4596-8E10-C5F095CD8DBF}"/>
          </ac:cxnSpMkLst>
        </pc:cxnChg>
      </pc:sldChg>
      <pc:sldChg chg="addSp delSp modSp new mod modNotesTx">
        <pc:chgData name="Joanne Garcia-Moores" userId="a48ea88f-18fa-4f25-94b6-5d5a6dd5ea68" providerId="ADAL" clId="{EBB428C7-863B-47B6-B956-7FE1BA64F870}" dt="2024-04-09T14:55:38.737" v="5122" actId="313"/>
        <pc:sldMkLst>
          <pc:docMk/>
          <pc:sldMk cId="767903300" sldId="1960"/>
        </pc:sldMkLst>
        <pc:spChg chg="mod">
          <ac:chgData name="Joanne Garcia-Moores" userId="a48ea88f-18fa-4f25-94b6-5d5a6dd5ea68" providerId="ADAL" clId="{EBB428C7-863B-47B6-B956-7FE1BA64F870}" dt="2024-04-08T17:53:23.601" v="3835" actId="20577"/>
          <ac:spMkLst>
            <pc:docMk/>
            <pc:sldMk cId="767903300" sldId="1960"/>
            <ac:spMk id="2" creationId="{3D60CC6A-8B86-3468-7E34-2FC1A69CB0A3}"/>
          </ac:spMkLst>
        </pc:spChg>
        <pc:spChg chg="del">
          <ac:chgData name="Joanne Garcia-Moores" userId="a48ea88f-18fa-4f25-94b6-5d5a6dd5ea68" providerId="ADAL" clId="{EBB428C7-863B-47B6-B956-7FE1BA64F870}" dt="2024-04-08T17:53:08.884" v="3791" actId="478"/>
          <ac:spMkLst>
            <pc:docMk/>
            <pc:sldMk cId="767903300" sldId="1960"/>
            <ac:spMk id="3" creationId="{DD26D4BB-A44A-CF8D-F0D4-0557FC646BAA}"/>
          </ac:spMkLst>
        </pc:spChg>
        <pc:spChg chg="add mod">
          <ac:chgData name="Joanne Garcia-Moores" userId="a48ea88f-18fa-4f25-94b6-5d5a6dd5ea68" providerId="ADAL" clId="{EBB428C7-863B-47B6-B956-7FE1BA64F870}" dt="2024-04-08T17:53:56.427" v="3842" actId="14100"/>
          <ac:spMkLst>
            <pc:docMk/>
            <pc:sldMk cId="767903300" sldId="1960"/>
            <ac:spMk id="7" creationId="{4BB66AF9-5935-B195-A613-73F7A63701A8}"/>
          </ac:spMkLst>
        </pc:spChg>
        <pc:picChg chg="add mod">
          <ac:chgData name="Joanne Garcia-Moores" userId="a48ea88f-18fa-4f25-94b6-5d5a6dd5ea68" providerId="ADAL" clId="{EBB428C7-863B-47B6-B956-7FE1BA64F870}" dt="2024-04-08T17:53:47.288" v="3840" actId="1076"/>
          <ac:picMkLst>
            <pc:docMk/>
            <pc:sldMk cId="767903300" sldId="1960"/>
            <ac:picMk id="5" creationId="{4500FDC3-5C5E-A638-79CB-A8D6E1693605}"/>
          </ac:picMkLst>
        </pc:picChg>
      </pc:sldChg>
      <pc:sldChg chg="modSp new mod">
        <pc:chgData name="Joanne Garcia-Moores" userId="a48ea88f-18fa-4f25-94b6-5d5a6dd5ea68" providerId="ADAL" clId="{EBB428C7-863B-47B6-B956-7FE1BA64F870}" dt="2024-04-08T18:05:03.683" v="4536" actId="20577"/>
        <pc:sldMkLst>
          <pc:docMk/>
          <pc:sldMk cId="1862464294" sldId="1961"/>
        </pc:sldMkLst>
        <pc:spChg chg="mod">
          <ac:chgData name="Joanne Garcia-Moores" userId="a48ea88f-18fa-4f25-94b6-5d5a6dd5ea68" providerId="ADAL" clId="{EBB428C7-863B-47B6-B956-7FE1BA64F870}" dt="2024-04-08T18:05:03.683" v="4536" actId="20577"/>
          <ac:spMkLst>
            <pc:docMk/>
            <pc:sldMk cId="1862464294" sldId="1961"/>
            <ac:spMk id="2" creationId="{1880931F-20A6-8409-7B25-867CD95D445B}"/>
          </ac:spMkLst>
        </pc:spChg>
        <pc:spChg chg="mod">
          <ac:chgData name="Joanne Garcia-Moores" userId="a48ea88f-18fa-4f25-94b6-5d5a6dd5ea68" providerId="ADAL" clId="{EBB428C7-863B-47B6-B956-7FE1BA64F870}" dt="2024-04-08T18:04:44.941" v="4485"/>
          <ac:spMkLst>
            <pc:docMk/>
            <pc:sldMk cId="1862464294" sldId="1961"/>
            <ac:spMk id="3" creationId="{ACBB2FFE-835E-49E1-AA0E-4D379DBE019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CFCD1F-728C-4D7A-829A-7D6BCA889AB9}" type="datetimeFigureOut">
              <a:rPr lang="en-US" smtClean="0"/>
              <a:t>4/9/2024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C61611-02FD-4722-AE80-69B4626A682C}" type="slidenum">
              <a:rPr lang="en-US" smtClean="0"/>
              <a:t>‹#›</a:t>
            </a:fld>
            <a:endParaRPr lang="en-US"/>
          </a:p>
        </p:txBody>
      </p:sp>
    </p:spTree>
    <p:extLst>
      <p:ext uri="{BB962C8B-B14F-4D97-AF65-F5344CB8AC3E}">
        <p14:creationId xmlns:p14="http://schemas.microsoft.com/office/powerpoint/2010/main" val="3170369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Even if you’re not doing Indigenous research, there are ways you can work to indigenize your research? For example, how could you work to acknowledge and integrate more plural understandings of the key concepts you use in research? For example, if you study water or sovereignty, how are these concepts important for Indigenous Peoples? How could you integrate plural understandings of these concepts into your research design? How could you integrate the work of Indigenous scholars to help you explore the full breadth of key </a:t>
            </a:r>
            <a:r>
              <a:rPr lang="en-US" dirty="0" err="1"/>
              <a:t>oncepts</a:t>
            </a:r>
            <a:r>
              <a:rPr lang="en-US" dirty="0"/>
              <a:t> and also research methodologies? How could you work to acknowledge the Indigenous territories where you undertake your research? Here are some key resources.</a:t>
            </a:r>
          </a:p>
          <a:p>
            <a:r>
              <a:rPr lang="en-US" dirty="0"/>
              <a:t>- </a:t>
            </a:r>
          </a:p>
        </p:txBody>
      </p:sp>
      <p:sp>
        <p:nvSpPr>
          <p:cNvPr id="4" name="Slide Number Placeholder 3"/>
          <p:cNvSpPr>
            <a:spLocks noGrp="1"/>
          </p:cNvSpPr>
          <p:nvPr>
            <p:ph type="sldNum" sz="quarter" idx="5"/>
          </p:nvPr>
        </p:nvSpPr>
        <p:spPr/>
        <p:txBody>
          <a:bodyPr/>
          <a:lstStyle/>
          <a:p>
            <a:fld id="{A0C61611-02FD-4722-AE80-69B4626A682C}" type="slidenum">
              <a:rPr lang="en-US" smtClean="0"/>
              <a:t>1</a:t>
            </a:fld>
            <a:endParaRPr lang="en-US"/>
          </a:p>
        </p:txBody>
      </p:sp>
    </p:spTree>
    <p:extLst>
      <p:ext uri="{BB962C8B-B14F-4D97-AF65-F5344CB8AC3E}">
        <p14:creationId xmlns:p14="http://schemas.microsoft.com/office/powerpoint/2010/main" val="4003748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this work and the presentations today, support </a:t>
            </a:r>
            <a:r>
              <a:rPr lang="en-US"/>
              <a:t>the strategies </a:t>
            </a:r>
            <a:r>
              <a:rPr lang="en-US" dirty="0"/>
              <a:t>and commitment outlined in the University’s Indigenous Initiatives Strategy.</a:t>
            </a:r>
          </a:p>
        </p:txBody>
      </p:sp>
      <p:sp>
        <p:nvSpPr>
          <p:cNvPr id="4" name="Slide Number Placeholder 3"/>
          <p:cNvSpPr>
            <a:spLocks noGrp="1"/>
          </p:cNvSpPr>
          <p:nvPr>
            <p:ph type="sldNum" sz="quarter" idx="5"/>
          </p:nvPr>
        </p:nvSpPr>
        <p:spPr/>
        <p:txBody>
          <a:bodyPr/>
          <a:lstStyle/>
          <a:p>
            <a:fld id="{A0C61611-02FD-4722-AE80-69B4626A682C}" type="slidenum">
              <a:rPr lang="en-US" smtClean="0"/>
              <a:t>2</a:t>
            </a:fld>
            <a:endParaRPr lang="en-US"/>
          </a:p>
        </p:txBody>
      </p:sp>
    </p:spTree>
    <p:extLst>
      <p:ext uri="{BB962C8B-B14F-4D97-AF65-F5344CB8AC3E}">
        <p14:creationId xmlns:p14="http://schemas.microsoft.com/office/powerpoint/2010/main" val="2451942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858585"/>
                </a:solidFill>
                <a:effectLst/>
                <a:highlight>
                  <a:srgbClr val="FFFFFF"/>
                </a:highlight>
                <a:latin typeface="Cabin"/>
              </a:rPr>
              <a:t>Dr. Jesse Popp is a Canada Research Chair in Indigenous Environmental Science at the University of Guelph. She is a member of Wiikwemkoong Unceded Territory and strives to promote inclusive science that embraces multiple ways of knowing while on her journey of learning and sharing. As the PI of the Wildlife, Indigenous Science, Ecology (WISE) Lab, she and her research team work to weave Indigenous and Western knowledge systems to contribute to the advancement of environmental and ecological science. Dr. Popp’s holistic and interdisciplinary research investigates ecological research questions identified by the Indigenous communities and organizations that she and her team partner with. Through Indigenous-led projects that uplift Indigenous values and ways of knowing, Dr. Popp and her team contribute to conservation, sustainability, and the progression of the natural sciences in the spirit of reconciliation.</a:t>
            </a:r>
            <a:endParaRPr lang="en-US" dirty="0"/>
          </a:p>
        </p:txBody>
      </p:sp>
      <p:sp>
        <p:nvSpPr>
          <p:cNvPr id="4" name="Slide Number Placeholder 3"/>
          <p:cNvSpPr>
            <a:spLocks noGrp="1"/>
          </p:cNvSpPr>
          <p:nvPr>
            <p:ph type="sldNum" sz="quarter" idx="5"/>
          </p:nvPr>
        </p:nvSpPr>
        <p:spPr/>
        <p:txBody>
          <a:bodyPr/>
          <a:lstStyle/>
          <a:p>
            <a:fld id="{A0C61611-02FD-4722-AE80-69B4626A682C}" type="slidenum">
              <a:rPr lang="en-US" smtClean="0"/>
              <a:t>6</a:t>
            </a:fld>
            <a:endParaRPr lang="en-US"/>
          </a:p>
        </p:txBody>
      </p:sp>
    </p:spTree>
    <p:extLst>
      <p:ext uri="{BB962C8B-B14F-4D97-AF65-F5344CB8AC3E}">
        <p14:creationId xmlns:p14="http://schemas.microsoft.com/office/powerpoint/2010/main" val="3939144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C2727"/>
                </a:solidFill>
                <a:effectLst/>
                <a:highlight>
                  <a:srgbClr val="FFFFFF"/>
                </a:highlight>
                <a:latin typeface="Lato" panose="020F0502020204030203" pitchFamily="34" charset="0"/>
              </a:rPr>
              <a:t>Dr. Anderson adheres to inter-disciplinary research standards and conventions, as well as the ethics of Indigenous studies and Indigenous research methodologies that put Indigenous peoples and Indigenous communities first. The majority of my scholarship is informed by Indigenous feminism and is qualitative, community engaged, interdisciplinary and applied.</a:t>
            </a:r>
            <a:endParaRPr lang="en-US" dirty="0"/>
          </a:p>
        </p:txBody>
      </p:sp>
      <p:sp>
        <p:nvSpPr>
          <p:cNvPr id="4" name="Slide Number Placeholder 3"/>
          <p:cNvSpPr>
            <a:spLocks noGrp="1"/>
          </p:cNvSpPr>
          <p:nvPr>
            <p:ph type="sldNum" sz="quarter" idx="5"/>
          </p:nvPr>
        </p:nvSpPr>
        <p:spPr/>
        <p:txBody>
          <a:bodyPr/>
          <a:lstStyle/>
          <a:p>
            <a:fld id="{A0C61611-02FD-4722-AE80-69B4626A682C}" type="slidenum">
              <a:rPr lang="en-US" smtClean="0"/>
              <a:t>7</a:t>
            </a:fld>
            <a:endParaRPr lang="en-US"/>
          </a:p>
        </p:txBody>
      </p:sp>
    </p:spTree>
    <p:extLst>
      <p:ext uri="{BB962C8B-B14F-4D97-AF65-F5344CB8AC3E}">
        <p14:creationId xmlns:p14="http://schemas.microsoft.com/office/powerpoint/2010/main" val="1521335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a non-Indigenous woman and graduate student doing my own research in Indigenous rights implementation in the context of settler-colonial states. </a:t>
            </a:r>
          </a:p>
        </p:txBody>
      </p:sp>
      <p:sp>
        <p:nvSpPr>
          <p:cNvPr id="4" name="Slide Number Placeholder 3"/>
          <p:cNvSpPr>
            <a:spLocks noGrp="1"/>
          </p:cNvSpPr>
          <p:nvPr>
            <p:ph type="sldNum" sz="quarter" idx="5"/>
          </p:nvPr>
        </p:nvSpPr>
        <p:spPr/>
        <p:txBody>
          <a:bodyPr/>
          <a:lstStyle/>
          <a:p>
            <a:fld id="{A0C61611-02FD-4722-AE80-69B4626A682C}" type="slidenum">
              <a:rPr lang="en-US" smtClean="0"/>
              <a:t>10</a:t>
            </a:fld>
            <a:endParaRPr lang="en-US"/>
          </a:p>
        </p:txBody>
      </p:sp>
    </p:spTree>
    <p:extLst>
      <p:ext uri="{BB962C8B-B14F-4D97-AF65-F5344CB8AC3E}">
        <p14:creationId xmlns:p14="http://schemas.microsoft.com/office/powerpoint/2010/main" val="4288890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94ADD-5311-E28F-0238-5F69175514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EA257C-F32B-86AC-8CD2-3C4B22CAAC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006A628-1E96-2C70-2327-5D69FED0887A}"/>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5" name="Footer Placeholder 4">
            <a:extLst>
              <a:ext uri="{FF2B5EF4-FFF2-40B4-BE49-F238E27FC236}">
                <a16:creationId xmlns:a16="http://schemas.microsoft.com/office/drawing/2014/main" id="{5B7EFDA8-F863-81B6-EDBE-AA38E6DF8D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F48D60-27BA-0C91-F742-A601DD2FAB95}"/>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2778931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97F87-538C-90EF-F8DB-7BAEF99DE95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D68C2B-B462-3B04-7137-F7C249A9D3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CE0B25-7F9D-0905-C354-E1579D8CDBB7}"/>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5" name="Footer Placeholder 4">
            <a:extLst>
              <a:ext uri="{FF2B5EF4-FFF2-40B4-BE49-F238E27FC236}">
                <a16:creationId xmlns:a16="http://schemas.microsoft.com/office/drawing/2014/main" id="{0AF3BB0F-1196-DD61-F9D7-7DAF2DAAF3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694A84-1271-C1EE-56D1-E4E5CFE6B78C}"/>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1159810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6F00C9-71FB-5A71-785C-01593B20B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EF7843-7136-8D72-20A2-B761A8D0B8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9D7E4D-38EB-B137-1D6B-D750C846C1A7}"/>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5" name="Footer Placeholder 4">
            <a:extLst>
              <a:ext uri="{FF2B5EF4-FFF2-40B4-BE49-F238E27FC236}">
                <a16:creationId xmlns:a16="http://schemas.microsoft.com/office/drawing/2014/main" id="{199CFED3-2E17-0340-6927-D73F34B5BD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CF514D-BAB4-5010-6F12-9BA97AABB4C4}"/>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708120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fld id="{E1ED61E2-B722-477F-A403-259B30EEF344}" type="datetimeFigureOut">
              <a:rPr lang="en-US" smtClean="0"/>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E78C9B-D7EF-4E4B-8C0A-D1B7E0E0320F}" type="slidenum">
              <a:rPr lang="en-US" smtClean="0"/>
              <a:t>‹#›</a:t>
            </a:fld>
            <a:endParaRPr lang="en-US"/>
          </a:p>
        </p:txBody>
      </p:sp>
    </p:spTree>
    <p:extLst>
      <p:ext uri="{BB962C8B-B14F-4D97-AF65-F5344CB8AC3E}">
        <p14:creationId xmlns:p14="http://schemas.microsoft.com/office/powerpoint/2010/main" val="2466449653"/>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39EC3-8332-E4AA-611A-82134CE284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95D7CD-2BA3-2730-B435-56BF4BF7D1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7B0EE2-9E34-6F6A-7064-E641E91CD690}"/>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5" name="Footer Placeholder 4">
            <a:extLst>
              <a:ext uri="{FF2B5EF4-FFF2-40B4-BE49-F238E27FC236}">
                <a16:creationId xmlns:a16="http://schemas.microsoft.com/office/drawing/2014/main" id="{B3848988-EAA8-D6E8-A4F1-D3649EB4D5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42F175-5705-1718-DC5A-5848B3B14FC5}"/>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3169850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846FA-95F7-3ACE-21B7-B7BFF7951C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545DF-88CE-CE60-FF9B-D9CD68EAB3A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EA8EA3B-8ED8-BF53-47A5-C2C7D5D21C98}"/>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5" name="Footer Placeholder 4">
            <a:extLst>
              <a:ext uri="{FF2B5EF4-FFF2-40B4-BE49-F238E27FC236}">
                <a16:creationId xmlns:a16="http://schemas.microsoft.com/office/drawing/2014/main" id="{8EF687D8-A2C4-C0F5-8177-F1BEA95845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C61B69-BA42-A6D9-1A12-9C1F4609E30C}"/>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426659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99B9-6A21-0D9A-826D-79D11077C7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9CB8B8-C447-2B15-32C1-4A81B82FD2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1F3068-1F1D-D604-D6C1-13A6F4CEB7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64E2713-2759-9E39-D5F0-77C043E0E40A}"/>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6" name="Footer Placeholder 5">
            <a:extLst>
              <a:ext uri="{FF2B5EF4-FFF2-40B4-BE49-F238E27FC236}">
                <a16:creationId xmlns:a16="http://schemas.microsoft.com/office/drawing/2014/main" id="{B3AA8C8A-1EA0-7D6C-3C31-82F2DFA370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B95463-D132-ECC7-230A-8D58E6E44000}"/>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767157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9136-988B-3500-777F-8F8817F45F3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B425620-6E71-3356-0251-D32ABB7F3A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16FAB0-C7B0-2958-53A0-E08AE36BF3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507F2B-6251-B178-4263-013B62867D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407594-A904-1B49-8214-50BA21B2DD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817161-3230-5225-08F7-EC83D0783624}"/>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8" name="Footer Placeholder 7">
            <a:extLst>
              <a:ext uri="{FF2B5EF4-FFF2-40B4-BE49-F238E27FC236}">
                <a16:creationId xmlns:a16="http://schemas.microsoft.com/office/drawing/2014/main" id="{F4786B5B-AB9A-A869-DEE8-B970CA76E7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E4C6F3B-4CDC-8202-452B-2602A8ED68F8}"/>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1362441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39427-70B1-0701-66DF-E9265015D17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227AA73-EE52-A909-89E1-86F51AE921A6}"/>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4" name="Footer Placeholder 3">
            <a:extLst>
              <a:ext uri="{FF2B5EF4-FFF2-40B4-BE49-F238E27FC236}">
                <a16:creationId xmlns:a16="http://schemas.microsoft.com/office/drawing/2014/main" id="{8AA43E52-8075-FFB9-38D1-AB6AE1CB97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E28D54C-D233-8D2C-E43C-83613BE99861}"/>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1686041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2CD50-6836-F5B9-45E8-5249D949F38C}"/>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3" name="Footer Placeholder 2">
            <a:extLst>
              <a:ext uri="{FF2B5EF4-FFF2-40B4-BE49-F238E27FC236}">
                <a16:creationId xmlns:a16="http://schemas.microsoft.com/office/drawing/2014/main" id="{37626D1F-9FC0-0D19-2E5A-1A24E8865B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0BA74B-C5E5-0802-1E98-0960D760A1CC}"/>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2383780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3146-E5BD-60BE-493F-7FF06FB45C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8E9D33-E8A3-823B-6051-619D3A02A9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235F2F-9F85-B437-6890-9C1CC1ED0D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16B6E1-1C03-8B01-6BDA-BA710EA029DE}"/>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6" name="Footer Placeholder 5">
            <a:extLst>
              <a:ext uri="{FF2B5EF4-FFF2-40B4-BE49-F238E27FC236}">
                <a16:creationId xmlns:a16="http://schemas.microsoft.com/office/drawing/2014/main" id="{8F2774E7-21EE-143E-18B7-A5E493FFB7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F2A031-6B56-7BB8-89AB-2D7D63F134D1}"/>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946887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8DF3A-3FED-548E-F8CF-3E497B0F0C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F9693A-8DAD-4D92-A08C-C8CB3345ED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D339C2-875C-317D-2FF9-3CC6F83826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B7892D-5E60-113F-5D86-57FFA32B5123}"/>
              </a:ext>
            </a:extLst>
          </p:cNvPr>
          <p:cNvSpPr>
            <a:spLocks noGrp="1"/>
          </p:cNvSpPr>
          <p:nvPr>
            <p:ph type="dt" sz="half" idx="10"/>
          </p:nvPr>
        </p:nvSpPr>
        <p:spPr/>
        <p:txBody>
          <a:bodyPr/>
          <a:lstStyle/>
          <a:p>
            <a:fld id="{0181229B-32D6-48FB-BF40-626F96BF457B}" type="datetimeFigureOut">
              <a:rPr lang="en-US" smtClean="0"/>
              <a:t>4/9/2024</a:t>
            </a:fld>
            <a:endParaRPr lang="en-US"/>
          </a:p>
        </p:txBody>
      </p:sp>
      <p:sp>
        <p:nvSpPr>
          <p:cNvPr id="6" name="Footer Placeholder 5">
            <a:extLst>
              <a:ext uri="{FF2B5EF4-FFF2-40B4-BE49-F238E27FC236}">
                <a16:creationId xmlns:a16="http://schemas.microsoft.com/office/drawing/2014/main" id="{1DF3E864-9B79-1C24-4863-438ABF6360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C63398-92EB-B049-2D26-31EFC0240989}"/>
              </a:ext>
            </a:extLst>
          </p:cNvPr>
          <p:cNvSpPr>
            <a:spLocks noGrp="1"/>
          </p:cNvSpPr>
          <p:nvPr>
            <p:ph type="sldNum" sz="quarter" idx="12"/>
          </p:nvPr>
        </p:nvSpPr>
        <p:spPr/>
        <p:txBody>
          <a:bodyPr/>
          <a:lstStyle/>
          <a:p>
            <a:fld id="{331A6422-AB04-4D3E-BE50-41A6EDCD96C5}" type="slidenum">
              <a:rPr lang="en-US" smtClean="0"/>
              <a:t>‹#›</a:t>
            </a:fld>
            <a:endParaRPr lang="en-US"/>
          </a:p>
        </p:txBody>
      </p:sp>
    </p:spTree>
    <p:extLst>
      <p:ext uri="{BB962C8B-B14F-4D97-AF65-F5344CB8AC3E}">
        <p14:creationId xmlns:p14="http://schemas.microsoft.com/office/powerpoint/2010/main" val="3773290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FD9378-A8D7-11EA-F71F-83FDD4883C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79C7A8-E958-6B8C-71FB-5D664ECCD4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7E1DB0-D798-F823-279C-AD04CBB460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181229B-32D6-48FB-BF40-626F96BF457B}" type="datetimeFigureOut">
              <a:rPr lang="en-US" smtClean="0"/>
              <a:t>4/9/2024</a:t>
            </a:fld>
            <a:endParaRPr lang="en-US"/>
          </a:p>
        </p:txBody>
      </p:sp>
      <p:sp>
        <p:nvSpPr>
          <p:cNvPr id="5" name="Footer Placeholder 4">
            <a:extLst>
              <a:ext uri="{FF2B5EF4-FFF2-40B4-BE49-F238E27FC236}">
                <a16:creationId xmlns:a16="http://schemas.microsoft.com/office/drawing/2014/main" id="{E2A7A600-A94A-F791-C767-48EF5C1ADC1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103AC5FF-270D-4903-5AA8-072D61033E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1A6422-AB04-4D3E-BE50-41A6EDCD96C5}" type="slidenum">
              <a:rPr lang="en-US" smtClean="0"/>
              <a:t>‹#›</a:t>
            </a:fld>
            <a:endParaRPr lang="en-US"/>
          </a:p>
        </p:txBody>
      </p:sp>
    </p:spTree>
    <p:extLst>
      <p:ext uri="{BB962C8B-B14F-4D97-AF65-F5344CB8AC3E}">
        <p14:creationId xmlns:p14="http://schemas.microsoft.com/office/powerpoint/2010/main" val="1137900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hyperlink" Target="mailto:jmoores@uoguelph.ca"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www.uoguelph.ca/research/for-researchers/other/equity-diversity-and-inclusion-research" TargetMode="External"/><Relationship Id="rId3" Type="http://schemas.openxmlformats.org/officeDocument/2006/relationships/hyperlink" Target="https://www.uoguelph.ca/research/services-divisions/ethics/indigenous-research-ethics" TargetMode="External"/><Relationship Id="rId7" Type="http://schemas.openxmlformats.org/officeDocument/2006/relationships/hyperlink" Target="https://genderequity.uoguelph.ca/news/2019/10/kim-anderson-recognizing-and-understanding-fundamental-indigenous-relationships" TargetMode="External"/><Relationship Id="rId2" Type="http://schemas.openxmlformats.org/officeDocument/2006/relationships/hyperlink" Target="https://indigenous.uoguelph.ca/strategy" TargetMode="External"/><Relationship Id="rId1" Type="http://schemas.openxmlformats.org/officeDocument/2006/relationships/slideLayout" Target="../slideLayouts/slideLayout2.xml"/><Relationship Id="rId6" Type="http://schemas.openxmlformats.org/officeDocument/2006/relationships/hyperlink" Target="https://www.wiselab.ca/" TargetMode="External"/><Relationship Id="rId5" Type="http://schemas.openxmlformats.org/officeDocument/2006/relationships/hyperlink" Target="https://news.uoguelph.ca/2022/06/indigenous-u-of-g-prof-weaves-knowledge-systems-in-unique-research-on-eastern-wolves/" TargetMode="External"/><Relationship Id="rId10" Type="http://schemas.openxmlformats.org/officeDocument/2006/relationships/hyperlink" Target="mailto:jmoores@uoguelph.ca" TargetMode="External"/><Relationship Id="rId4" Type="http://schemas.openxmlformats.org/officeDocument/2006/relationships/hyperlink" Target="https://uoguelphca.sharepoint.com/sites/Indigenous/SitePages/Knowledge-Sharing.aspx?OR=Teams-HL&amp;CT=1712593752683&amp;clickparams=eyJBcHBOYW1lIjoiVGVhbXMtRGVza3RvcCIsIkFwcFZlcnNpb24iOiI0OS8yNDAyMTUyODYxNiJ9" TargetMode="External"/><Relationship Id="rId9" Type="http://schemas.openxmlformats.org/officeDocument/2006/relationships/hyperlink" Target="https://www.uoguelph.ca/research/document/edi-barriers-stem-resources-lis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indigenous.uoguelph.ca/strateg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uoguelph.ca/research/services-divisions/ethics/indigenous-research-ethics" TargetMode="External"/><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uoguelphca.sharepoint.com/sites/Indigenous/SitePages/Knowledge-Sharing.aspx?OR=Teams-HL&amp;CT=1712593752683&amp;clickparams=eyJBcHBOYW1lIjoiVGVhbXMtRGVza3RvcCIsIkFwcFZlcnNpb24iOiI0OS8yNDAyMTUyODYxNiJ9" TargetMode="External"/><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s://www.wiselab.ca/" TargetMode="External"/><Relationship Id="rId4" Type="http://schemas.openxmlformats.org/officeDocument/2006/relationships/hyperlink" Target="https://news.uoguelph.ca/2022/06/indigenous-u-of-g-prof-weaves-knowledge-systems-in-unique-research-on-eastern-wolv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genderequity.uoguelph.ca/news/2019/10/kim-anderson-recognizing-and-understanding-fundamental-indigenous-relationship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uoguelph.ca/research/for-researchers/other/equity-diversity-and-inclusion-research"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uoguelph.ca/research/document/edi-barriers-stem-resources-list"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5" name="Freeform: Shape 54">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6" name="Freeform: Shape 55">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73034D3-F2E1-FFE6-6E62-E67192358BBE}"/>
              </a:ext>
            </a:extLst>
          </p:cNvPr>
          <p:cNvSpPr>
            <a:spLocks noGrp="1"/>
          </p:cNvSpPr>
          <p:nvPr>
            <p:ph type="ctrTitle"/>
          </p:nvPr>
        </p:nvSpPr>
        <p:spPr>
          <a:xfrm>
            <a:off x="1524003" y="1999615"/>
            <a:ext cx="9144000" cy="2764028"/>
          </a:xfrm>
        </p:spPr>
        <p:txBody>
          <a:bodyPr anchor="ctr">
            <a:normAutofit/>
          </a:bodyPr>
          <a:lstStyle/>
          <a:p>
            <a:r>
              <a:rPr lang="en-US" sz="6100" dirty="0"/>
              <a:t>Doing Indigenous Research &amp; Indigenizing Your Research</a:t>
            </a:r>
          </a:p>
        </p:txBody>
      </p:sp>
      <p:sp>
        <p:nvSpPr>
          <p:cNvPr id="3" name="Subtitle 2">
            <a:extLst>
              <a:ext uri="{FF2B5EF4-FFF2-40B4-BE49-F238E27FC236}">
                <a16:creationId xmlns:a16="http://schemas.microsoft.com/office/drawing/2014/main" id="{3C8BF2B5-74C0-83BA-F2B0-696D7AAF9E23}"/>
              </a:ext>
            </a:extLst>
          </p:cNvPr>
          <p:cNvSpPr>
            <a:spLocks noGrp="1"/>
          </p:cNvSpPr>
          <p:nvPr>
            <p:ph type="subTitle" idx="1"/>
          </p:nvPr>
        </p:nvSpPr>
        <p:spPr>
          <a:xfrm>
            <a:off x="1966912" y="5645150"/>
            <a:ext cx="8258176" cy="631825"/>
          </a:xfrm>
        </p:spPr>
        <p:txBody>
          <a:bodyPr anchor="ctr">
            <a:normAutofit/>
          </a:bodyPr>
          <a:lstStyle/>
          <a:p>
            <a:r>
              <a:rPr lang="en-US" sz="2800"/>
              <a:t>Highlighting Key New &amp; Key Resources</a:t>
            </a:r>
          </a:p>
        </p:txBody>
      </p:sp>
      <p:sp>
        <p:nvSpPr>
          <p:cNvPr id="57" name="Rectangle 56">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0604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4D97B-B154-7EA5-9AF6-52699F030777}"/>
              </a:ext>
            </a:extLst>
          </p:cNvPr>
          <p:cNvSpPr>
            <a:spLocks noGrp="1"/>
          </p:cNvSpPr>
          <p:nvPr>
            <p:ph type="title"/>
          </p:nvPr>
        </p:nvSpPr>
        <p:spPr>
          <a:xfrm>
            <a:off x="651955" y="553166"/>
            <a:ext cx="4654339" cy="2495971"/>
          </a:xfrm>
        </p:spPr>
        <p:txBody>
          <a:bodyPr vert="horz" lIns="91440" tIns="45720" rIns="91440" bIns="45720" rtlCol="0" anchor="t">
            <a:normAutofit fontScale="90000"/>
          </a:bodyPr>
          <a:lstStyle/>
          <a:p>
            <a:r>
              <a:rPr lang="en-US" sz="4000" b="1" dirty="0"/>
              <a:t>Indigenization &amp; EDI Advisor in Research</a:t>
            </a:r>
            <a:r>
              <a:rPr lang="en-US" sz="4000" b="1" dirty="0">
                <a:latin typeface="Aptos"/>
              </a:rPr>
              <a:t>,</a:t>
            </a:r>
            <a:br>
              <a:rPr lang="en-US" sz="4000" b="1" dirty="0">
                <a:latin typeface="Aptos"/>
              </a:rPr>
            </a:br>
            <a:r>
              <a:rPr lang="en-US" sz="4000" b="1" dirty="0">
                <a:latin typeface="Aptos"/>
              </a:rPr>
              <a:t>Research Services Office</a:t>
            </a:r>
            <a:br>
              <a:rPr lang="en-US" sz="4000" b="1" dirty="0">
                <a:latin typeface="Aptos"/>
              </a:rPr>
            </a:br>
            <a:br>
              <a:rPr lang="en-US" sz="4000" b="1" dirty="0">
                <a:latin typeface="Aptos"/>
              </a:rPr>
            </a:br>
            <a:br>
              <a:rPr lang="en-US" sz="4000" b="1" dirty="0">
                <a:latin typeface="Aptos"/>
              </a:rPr>
            </a:br>
            <a:endParaRPr lang="en-US" sz="4000" dirty="0"/>
          </a:p>
        </p:txBody>
      </p:sp>
      <p:pic>
        <p:nvPicPr>
          <p:cNvPr id="32" name="Picture 31" descr="A person sitting at a table with a computer&#10;&#10;Description automatically generated">
            <a:extLst>
              <a:ext uri="{FF2B5EF4-FFF2-40B4-BE49-F238E27FC236}">
                <a16:creationId xmlns:a16="http://schemas.microsoft.com/office/drawing/2014/main" id="{45AB7834-E826-ECE9-F1A5-340F514AA6C0}"/>
              </a:ext>
            </a:extLst>
          </p:cNvPr>
          <p:cNvPicPr>
            <a:picLocks noChangeAspect="1"/>
          </p:cNvPicPr>
          <p:nvPr/>
        </p:nvPicPr>
        <p:blipFill rotWithShape="1">
          <a:blip r:embed="rId3">
            <a:extLst>
              <a:ext uri="{28A0092B-C50C-407E-A947-70E740481C1C}">
                <a14:useLocalDpi xmlns:a14="http://schemas.microsoft.com/office/drawing/2010/main" val="0"/>
              </a:ext>
            </a:extLst>
          </a:blip>
          <a:srcRect r="-2" b="368"/>
          <a:stretch/>
        </p:blipFill>
        <p:spPr>
          <a:xfrm>
            <a:off x="6638988" y="-2"/>
            <a:ext cx="5553012" cy="6858001"/>
          </a:xfrm>
          <a:prstGeom prst="rect">
            <a:avLst/>
          </a:prstGeom>
        </p:spPr>
      </p:pic>
      <p:grpSp>
        <p:nvGrpSpPr>
          <p:cNvPr id="41" name="Group 40">
            <a:extLst>
              <a:ext uri="{FF2B5EF4-FFF2-40B4-BE49-F238E27FC236}">
                <a16:creationId xmlns:a16="http://schemas.microsoft.com/office/drawing/2014/main" id="{F2C2385A-6F3A-07EF-D18E-AA9E680CE4B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38" name="Rectangle 37">
              <a:extLst>
                <a:ext uri="{FF2B5EF4-FFF2-40B4-BE49-F238E27FC236}">
                  <a16:creationId xmlns:a16="http://schemas.microsoft.com/office/drawing/2014/main" id="{6794B55E-EB5A-B230-96EA-54C8AEB195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2F58827A-DDAE-A009-92D2-4F44528142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9DC983EE-FEB8-4407-9A7C-138E97FCBA72}"/>
              </a:ext>
            </a:extLst>
          </p:cNvPr>
          <p:cNvSpPr txBox="1"/>
          <p:nvPr/>
        </p:nvSpPr>
        <p:spPr>
          <a:xfrm>
            <a:off x="612683" y="2759483"/>
            <a:ext cx="4732881" cy="1785104"/>
          </a:xfrm>
          <a:prstGeom prst="rect">
            <a:avLst/>
          </a:prstGeom>
          <a:noFill/>
        </p:spPr>
        <p:txBody>
          <a:bodyPr wrap="square" rtlCol="0">
            <a:spAutoFit/>
          </a:bodyPr>
          <a:lstStyle/>
          <a:p>
            <a:r>
              <a:rPr lang="en-US" sz="2000" b="1" dirty="0">
                <a:latin typeface="Aptos"/>
              </a:rPr>
              <a:t>Please reach out with Questions!!</a:t>
            </a:r>
          </a:p>
          <a:p>
            <a:r>
              <a:rPr lang="en-US" sz="1800" dirty="0">
                <a:latin typeface="Aptos"/>
              </a:rPr>
              <a:t>Joanne Garcia-Moores (she/her), PhD Candidate, Political Science, researching Indigenous rights and public policy</a:t>
            </a:r>
            <a:br>
              <a:rPr lang="en-US" sz="1800" dirty="0">
                <a:latin typeface="Aptos"/>
              </a:rPr>
            </a:br>
            <a:r>
              <a:rPr lang="en-US" sz="1800" b="1" dirty="0">
                <a:latin typeface="Aptos"/>
                <a:hlinkClick r:id="rId4"/>
              </a:rPr>
              <a:t>jmoores@uoguelph.ca</a:t>
            </a:r>
            <a:endParaRPr lang="en-US" b="1" dirty="0">
              <a:latin typeface="Aptos"/>
            </a:endParaRPr>
          </a:p>
          <a:p>
            <a:endParaRPr lang="en-US" b="1" dirty="0">
              <a:latin typeface="Aptos"/>
            </a:endParaRPr>
          </a:p>
        </p:txBody>
      </p:sp>
      <p:sp>
        <p:nvSpPr>
          <p:cNvPr id="34" name="TextBox 33">
            <a:extLst>
              <a:ext uri="{FF2B5EF4-FFF2-40B4-BE49-F238E27FC236}">
                <a16:creationId xmlns:a16="http://schemas.microsoft.com/office/drawing/2014/main" id="{AC35762E-B6DB-94C4-7AD0-D65A8147E89F}"/>
              </a:ext>
            </a:extLst>
          </p:cNvPr>
          <p:cNvSpPr txBox="1"/>
          <p:nvPr/>
        </p:nvSpPr>
        <p:spPr>
          <a:xfrm>
            <a:off x="651955" y="4913223"/>
            <a:ext cx="4654339" cy="1815882"/>
          </a:xfrm>
          <a:prstGeom prst="rect">
            <a:avLst/>
          </a:prstGeom>
          <a:noFill/>
          <a:ln w="76200">
            <a:solidFill>
              <a:srgbClr val="FF0000"/>
            </a:solidFill>
          </a:ln>
        </p:spPr>
        <p:txBody>
          <a:bodyPr wrap="square" rtlCol="0">
            <a:spAutoFit/>
          </a:bodyPr>
          <a:lstStyle/>
          <a:p>
            <a:pPr algn="ctr"/>
            <a:r>
              <a:rPr lang="en-US" b="1" dirty="0">
                <a:latin typeface="Aptos"/>
              </a:rPr>
              <a:t>*New* </a:t>
            </a:r>
            <a:r>
              <a:rPr lang="en-US" sz="2000" b="1" i="1" dirty="0">
                <a:solidFill>
                  <a:schemeClr val="accent2"/>
                </a:solidFill>
                <a:latin typeface="Aptos"/>
              </a:rPr>
              <a:t>Indigenization &amp; Research Webpage</a:t>
            </a:r>
            <a:r>
              <a:rPr lang="en-US" b="1" i="1" dirty="0">
                <a:latin typeface="Aptos"/>
              </a:rPr>
              <a:t> </a:t>
            </a:r>
            <a:r>
              <a:rPr lang="en-US" b="1" dirty="0">
                <a:latin typeface="Aptos"/>
              </a:rPr>
              <a:t>and resources - Coming Soon!! </a:t>
            </a:r>
          </a:p>
          <a:p>
            <a:pPr algn="ctr"/>
            <a:endParaRPr lang="en-US" b="1" i="1" dirty="0">
              <a:latin typeface="Aptos"/>
            </a:endParaRPr>
          </a:p>
          <a:p>
            <a:pPr algn="ctr"/>
            <a:r>
              <a:rPr lang="en-US" b="1" i="1" dirty="0">
                <a:latin typeface="Aptos"/>
              </a:rPr>
              <a:t>Joint project by RSO &amp; Indigenous Initiatives</a:t>
            </a:r>
            <a:endParaRPr lang="en-US" b="1" i="1" dirty="0"/>
          </a:p>
          <a:p>
            <a:endParaRPr lang="en-US" dirty="0"/>
          </a:p>
        </p:txBody>
      </p:sp>
    </p:spTree>
    <p:extLst>
      <p:ext uri="{BB962C8B-B14F-4D97-AF65-F5344CB8AC3E}">
        <p14:creationId xmlns:p14="http://schemas.microsoft.com/office/powerpoint/2010/main" val="2870850748"/>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0931F-20A6-8409-7B25-867CD95D445B}"/>
              </a:ext>
            </a:extLst>
          </p:cNvPr>
          <p:cNvSpPr>
            <a:spLocks noGrp="1"/>
          </p:cNvSpPr>
          <p:nvPr>
            <p:ph type="title"/>
          </p:nvPr>
        </p:nvSpPr>
        <p:spPr/>
        <p:txBody>
          <a:bodyPr/>
          <a:lstStyle/>
          <a:p>
            <a:r>
              <a:rPr lang="en-US" dirty="0"/>
              <a:t>Set of Indigenous Research Links</a:t>
            </a:r>
          </a:p>
        </p:txBody>
      </p:sp>
      <p:sp>
        <p:nvSpPr>
          <p:cNvPr id="3" name="Content Placeholder 2">
            <a:extLst>
              <a:ext uri="{FF2B5EF4-FFF2-40B4-BE49-F238E27FC236}">
                <a16:creationId xmlns:a16="http://schemas.microsoft.com/office/drawing/2014/main" id="{ACBB2FFE-835E-49E1-AA0E-4D379DBE0197}"/>
              </a:ext>
            </a:extLst>
          </p:cNvPr>
          <p:cNvSpPr>
            <a:spLocks noGrp="1"/>
          </p:cNvSpPr>
          <p:nvPr>
            <p:ph idx="1"/>
          </p:nvPr>
        </p:nvSpPr>
        <p:spPr/>
        <p:txBody>
          <a:bodyPr>
            <a:normAutofit fontScale="77500" lnSpcReduction="20000"/>
          </a:bodyPr>
          <a:lstStyle/>
          <a:p>
            <a:r>
              <a:rPr lang="fr-FR" dirty="0">
                <a:hlinkClick r:id="rId2"/>
              </a:rPr>
              <a:t>Indigenous Initiatives </a:t>
            </a:r>
            <a:r>
              <a:rPr lang="fr-FR" dirty="0" err="1">
                <a:hlinkClick r:id="rId2"/>
              </a:rPr>
              <a:t>Strategy</a:t>
            </a:r>
            <a:r>
              <a:rPr lang="fr-FR" dirty="0">
                <a:hlinkClick r:id="rId2"/>
              </a:rPr>
              <a:t> | Indigenous Initiatives (uoguelph.ca)</a:t>
            </a:r>
            <a:endParaRPr lang="fr-FR" dirty="0"/>
          </a:p>
          <a:p>
            <a:r>
              <a:rPr lang="en-US" sz="2800" u="sng" dirty="0">
                <a:solidFill>
                  <a:schemeClr val="accent1">
                    <a:lumMod val="60000"/>
                    <a:lumOff val="40000"/>
                  </a:schemeClr>
                </a:solidFill>
                <a:hlinkClick r:id="rId3">
                  <a:extLst>
                    <a:ext uri="{A12FA001-AC4F-418D-AE19-62706E023703}">
                      <ahyp:hlinkClr xmlns:ahyp="http://schemas.microsoft.com/office/drawing/2018/hyperlinkcolor" val="tx"/>
                    </a:ext>
                  </a:extLst>
                </a:hlinkClick>
              </a:rPr>
              <a:t>Indigenous Research Ethics | Office of Research (uoguelph.ca)</a:t>
            </a:r>
            <a:endParaRPr lang="en-US" sz="2800" u="sng" dirty="0">
              <a:solidFill>
                <a:schemeClr val="accent1">
                  <a:lumMod val="60000"/>
                  <a:lumOff val="40000"/>
                </a:schemeClr>
              </a:solidFill>
            </a:endParaRPr>
          </a:p>
          <a:p>
            <a:r>
              <a:rPr lang="en-US" sz="2800" dirty="0">
                <a:solidFill>
                  <a:schemeClr val="accent1">
                    <a:lumMod val="60000"/>
                    <a:lumOff val="40000"/>
                  </a:schemeClr>
                </a:solidFill>
                <a:hlinkClick r:id="rId4">
                  <a:extLst>
                    <a:ext uri="{A12FA001-AC4F-418D-AE19-62706E023703}">
                      <ahyp:hlinkClr xmlns:ahyp="http://schemas.microsoft.com/office/drawing/2018/hyperlinkcolor" val="tx"/>
                    </a:ext>
                  </a:extLst>
                </a:hlinkClick>
              </a:rPr>
              <a:t>Respecting Indigenous Sovereignty Through Research Knowledge Management (sharepoint.com)</a:t>
            </a:r>
            <a:endParaRPr lang="en-US" sz="2800" dirty="0">
              <a:solidFill>
                <a:schemeClr val="accent1">
                  <a:lumMod val="60000"/>
                  <a:lumOff val="40000"/>
                </a:schemeClr>
              </a:solidFill>
            </a:endParaRPr>
          </a:p>
          <a:p>
            <a:pPr indent="-228600">
              <a:lnSpc>
                <a:spcPct val="90000"/>
              </a:lnSpc>
              <a:spcAft>
                <a:spcPts val="540"/>
              </a:spcAft>
              <a:buFont typeface="Arial" panose="020B0604020202020204" pitchFamily="34" charset="0"/>
              <a:buChar char="•"/>
            </a:pPr>
            <a:r>
              <a:rPr lang="en-US" sz="2800" dirty="0">
                <a:solidFill>
                  <a:schemeClr val="accent1">
                    <a:lumMod val="60000"/>
                    <a:lumOff val="40000"/>
                  </a:schemeClr>
                </a:solidFill>
              </a:rPr>
              <a:t> </a:t>
            </a:r>
            <a:r>
              <a:rPr lang="en-US" sz="2800" dirty="0">
                <a:hlinkClick r:id="rId5"/>
              </a:rPr>
              <a:t>Indigenous U of G Prof Weaves Knowledge Systems in Unique Research on Eastern Wolves - U of G News (uoguelph.ca)</a:t>
            </a:r>
            <a:endParaRPr lang="en-US" sz="2800" dirty="0"/>
          </a:p>
          <a:p>
            <a:pPr indent="-228600">
              <a:lnSpc>
                <a:spcPct val="90000"/>
              </a:lnSpc>
              <a:spcAft>
                <a:spcPts val="540"/>
              </a:spcAft>
              <a:buFont typeface="Arial" panose="020B0604020202020204" pitchFamily="34" charset="0"/>
              <a:buChar char="•"/>
            </a:pPr>
            <a:r>
              <a:rPr lang="en-US" sz="2800" dirty="0">
                <a:hlinkClick r:id="rId6"/>
              </a:rPr>
              <a:t>WISE Lab</a:t>
            </a:r>
            <a:endParaRPr lang="en-US" sz="2800" dirty="0"/>
          </a:p>
          <a:p>
            <a:pPr>
              <a:spcAft>
                <a:spcPts val="540"/>
              </a:spcAft>
            </a:pPr>
            <a:r>
              <a:rPr lang="en-US" sz="2800" dirty="0">
                <a:highlight>
                  <a:srgbClr val="FFFFFF"/>
                </a:highlight>
                <a:hlinkClick r:id="rId7"/>
              </a:rPr>
              <a:t>Métis Scholar </a:t>
            </a:r>
            <a:r>
              <a:rPr lang="en-US" sz="2800" b="0" i="0" dirty="0">
                <a:effectLst/>
                <a:highlight>
                  <a:srgbClr val="FFFFFF"/>
                </a:highlight>
                <a:hlinkClick r:id="rId7"/>
              </a:rPr>
              <a:t>Kim Anderson: Recognizing and understanding fundamental Indigenous relationships</a:t>
            </a:r>
            <a:endParaRPr lang="en-US" sz="2800" b="0" i="0" dirty="0">
              <a:effectLst/>
              <a:highlight>
                <a:srgbClr val="FFFFFF"/>
              </a:highlight>
            </a:endParaRPr>
          </a:p>
          <a:p>
            <a:pPr>
              <a:spcAft>
                <a:spcPts val="540"/>
              </a:spcAft>
            </a:pPr>
            <a:r>
              <a:rPr lang="en-US" sz="2800" u="sng" dirty="0">
                <a:hlinkClick r:id="rId8">
                  <a:extLst>
                    <a:ext uri="{A12FA001-AC4F-418D-AE19-62706E023703}">
                      <ahyp:hlinkClr xmlns:ahyp="http://schemas.microsoft.com/office/drawing/2018/hyperlinkcolor" val="tx"/>
                    </a:ext>
                  </a:extLst>
                </a:hlinkClick>
              </a:rPr>
              <a:t>Equity, Diversity, and Inclusion in Research | Office of Research (uoguelph.ca)</a:t>
            </a:r>
            <a:r>
              <a:rPr lang="en-US" sz="2800" dirty="0"/>
              <a:t> </a:t>
            </a:r>
          </a:p>
          <a:p>
            <a:pPr>
              <a:spcAft>
                <a:spcPts val="540"/>
              </a:spcAft>
            </a:pPr>
            <a:r>
              <a:rPr lang="en-US" sz="2800" dirty="0">
                <a:hlinkClick r:id="rId9"/>
              </a:rPr>
              <a:t>EDI Barriers in STEM: Resources List | Office of Research (uoguelph.ca)</a:t>
            </a:r>
            <a:endParaRPr lang="en-US" sz="2800" dirty="0"/>
          </a:p>
          <a:p>
            <a:pPr>
              <a:spcAft>
                <a:spcPts val="540"/>
              </a:spcAft>
            </a:pPr>
            <a:r>
              <a:rPr lang="en-US" sz="2800" b="1" dirty="0">
                <a:latin typeface="Aptos"/>
                <a:hlinkClick r:id="rId10"/>
              </a:rPr>
              <a:t>jmoores@uoguelph.ca</a:t>
            </a:r>
            <a:endParaRPr lang="en-US" b="1" dirty="0">
              <a:latin typeface="Aptos"/>
            </a:endParaRPr>
          </a:p>
          <a:p>
            <a:pPr>
              <a:spcAft>
                <a:spcPts val="540"/>
              </a:spcAft>
            </a:pPr>
            <a:endParaRPr lang="en-US" sz="2800" b="0" i="0" dirty="0">
              <a:effectLst/>
              <a:highlight>
                <a:srgbClr val="FFFFFF"/>
              </a:highlight>
            </a:endParaRPr>
          </a:p>
          <a:p>
            <a:pPr indent="-228600">
              <a:lnSpc>
                <a:spcPct val="90000"/>
              </a:lnSpc>
              <a:spcAft>
                <a:spcPts val="540"/>
              </a:spcAft>
              <a:buFont typeface="Arial" panose="020B0604020202020204" pitchFamily="34" charset="0"/>
              <a:buChar char="•"/>
            </a:pPr>
            <a:endParaRPr lang="en-US" sz="2800" dirty="0"/>
          </a:p>
          <a:p>
            <a:endParaRPr lang="en-US" sz="2800" dirty="0">
              <a:solidFill>
                <a:schemeClr val="accent1">
                  <a:lumMod val="60000"/>
                  <a:lumOff val="40000"/>
                </a:schemeClr>
              </a:solidFill>
            </a:endParaRPr>
          </a:p>
          <a:p>
            <a:endParaRPr lang="en-US" dirty="0"/>
          </a:p>
          <a:p>
            <a:endParaRPr lang="en-US" dirty="0"/>
          </a:p>
        </p:txBody>
      </p:sp>
    </p:spTree>
    <p:extLst>
      <p:ext uri="{BB962C8B-B14F-4D97-AF65-F5344CB8AC3E}">
        <p14:creationId xmlns:p14="http://schemas.microsoft.com/office/powerpoint/2010/main" val="1862464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0CC6A-8B86-3468-7E34-2FC1A69CB0A3}"/>
              </a:ext>
            </a:extLst>
          </p:cNvPr>
          <p:cNvSpPr>
            <a:spLocks noGrp="1"/>
          </p:cNvSpPr>
          <p:nvPr>
            <p:ph type="title"/>
          </p:nvPr>
        </p:nvSpPr>
        <p:spPr/>
        <p:txBody>
          <a:bodyPr/>
          <a:lstStyle/>
          <a:p>
            <a:r>
              <a:rPr lang="en-US" dirty="0"/>
              <a:t>Indigenous Initiatives Strategy</a:t>
            </a:r>
          </a:p>
        </p:txBody>
      </p:sp>
      <p:pic>
        <p:nvPicPr>
          <p:cNvPr id="5" name="Picture 4">
            <a:extLst>
              <a:ext uri="{FF2B5EF4-FFF2-40B4-BE49-F238E27FC236}">
                <a16:creationId xmlns:a16="http://schemas.microsoft.com/office/drawing/2014/main" id="{4500FDC3-5C5E-A638-79CB-A8D6E1693605}"/>
              </a:ext>
            </a:extLst>
          </p:cNvPr>
          <p:cNvPicPr>
            <a:picLocks noChangeAspect="1"/>
          </p:cNvPicPr>
          <p:nvPr/>
        </p:nvPicPr>
        <p:blipFill>
          <a:blip r:embed="rId3"/>
          <a:stretch>
            <a:fillRect/>
          </a:stretch>
        </p:blipFill>
        <p:spPr>
          <a:xfrm>
            <a:off x="838200" y="1570863"/>
            <a:ext cx="10810875" cy="3562350"/>
          </a:xfrm>
          <a:prstGeom prst="rect">
            <a:avLst/>
          </a:prstGeom>
        </p:spPr>
      </p:pic>
      <p:sp>
        <p:nvSpPr>
          <p:cNvPr id="7" name="TextBox 6">
            <a:extLst>
              <a:ext uri="{FF2B5EF4-FFF2-40B4-BE49-F238E27FC236}">
                <a16:creationId xmlns:a16="http://schemas.microsoft.com/office/drawing/2014/main" id="{4BB66AF9-5935-B195-A613-73F7A63701A8}"/>
              </a:ext>
            </a:extLst>
          </p:cNvPr>
          <p:cNvSpPr txBox="1"/>
          <p:nvPr/>
        </p:nvSpPr>
        <p:spPr>
          <a:xfrm>
            <a:off x="2604156" y="5526033"/>
            <a:ext cx="7331696" cy="369332"/>
          </a:xfrm>
          <a:prstGeom prst="rect">
            <a:avLst/>
          </a:prstGeom>
          <a:noFill/>
        </p:spPr>
        <p:txBody>
          <a:bodyPr wrap="square">
            <a:spAutoFit/>
          </a:bodyPr>
          <a:lstStyle/>
          <a:p>
            <a:r>
              <a:rPr lang="fr-FR" dirty="0">
                <a:hlinkClick r:id="rId4"/>
              </a:rPr>
              <a:t>Indigenous Initiatives </a:t>
            </a:r>
            <a:r>
              <a:rPr lang="fr-FR" dirty="0" err="1">
                <a:hlinkClick r:id="rId4"/>
              </a:rPr>
              <a:t>Strategy</a:t>
            </a:r>
            <a:r>
              <a:rPr lang="fr-FR" dirty="0">
                <a:hlinkClick r:id="rId4"/>
              </a:rPr>
              <a:t> | Indigenous Initiatives (uoguelph.ca)</a:t>
            </a:r>
            <a:endParaRPr lang="en-US" dirty="0"/>
          </a:p>
        </p:txBody>
      </p:sp>
    </p:spTree>
    <p:extLst>
      <p:ext uri="{BB962C8B-B14F-4D97-AF65-F5344CB8AC3E}">
        <p14:creationId xmlns:p14="http://schemas.microsoft.com/office/powerpoint/2010/main" val="767903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2B31-2A89-34EA-CB48-F090BBE850E7}"/>
              </a:ext>
            </a:extLst>
          </p:cNvPr>
          <p:cNvSpPr>
            <a:spLocks noGrp="1"/>
          </p:cNvSpPr>
          <p:nvPr>
            <p:ph type="title"/>
          </p:nvPr>
        </p:nvSpPr>
        <p:spPr>
          <a:xfrm>
            <a:off x="7910283" y="741391"/>
            <a:ext cx="3397017" cy="1616203"/>
          </a:xfrm>
        </p:spPr>
        <p:txBody>
          <a:bodyPr vert="horz" lIns="91440" tIns="45720" rIns="91440" bIns="45720" rtlCol="0" anchor="b">
            <a:normAutofit/>
          </a:bodyPr>
          <a:lstStyle/>
          <a:p>
            <a:r>
              <a:rPr lang="en-US" sz="3200"/>
              <a:t>Indigenous Research Resources @ UofG</a:t>
            </a:r>
          </a:p>
        </p:txBody>
      </p:sp>
      <p:pic>
        <p:nvPicPr>
          <p:cNvPr id="5" name="Picture 4">
            <a:extLst>
              <a:ext uri="{FF2B5EF4-FFF2-40B4-BE49-F238E27FC236}">
                <a16:creationId xmlns:a16="http://schemas.microsoft.com/office/drawing/2014/main" id="{AB106C54-8551-194B-6F13-E6297E712EF4}"/>
              </a:ext>
            </a:extLst>
          </p:cNvPr>
          <p:cNvPicPr>
            <a:picLocks noChangeAspect="1"/>
          </p:cNvPicPr>
          <p:nvPr/>
        </p:nvPicPr>
        <p:blipFill rotWithShape="1">
          <a:blip r:embed="rId2"/>
          <a:srcRect l="4883" r="11902" b="-2"/>
          <a:stretch/>
        </p:blipFill>
        <p:spPr>
          <a:xfrm>
            <a:off x="884698" y="877413"/>
            <a:ext cx="6406903" cy="5043096"/>
          </a:xfrm>
          <a:prstGeom prst="rect">
            <a:avLst/>
          </a:prstGeom>
        </p:spPr>
      </p:pic>
      <p:grpSp>
        <p:nvGrpSpPr>
          <p:cNvPr id="24" name="Group 23">
            <a:extLst>
              <a:ext uri="{FF2B5EF4-FFF2-40B4-BE49-F238E27FC236}">
                <a16:creationId xmlns:a16="http://schemas.microsoft.com/office/drawing/2014/main" id="{BE589684-54CA-64D8-C963-5F19FF75BF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84697" y="5858828"/>
            <a:ext cx="6406903" cy="123363"/>
            <a:chOff x="7015162" y="5858828"/>
            <a:chExt cx="4300544" cy="123363"/>
          </a:xfrm>
        </p:grpSpPr>
        <p:sp>
          <p:nvSpPr>
            <p:cNvPr id="25" name="Rectangle 24">
              <a:extLst>
                <a:ext uri="{FF2B5EF4-FFF2-40B4-BE49-F238E27FC236}">
                  <a16:creationId xmlns:a16="http://schemas.microsoft.com/office/drawing/2014/main" id="{9B56B8E8-B789-DA4D-E4BE-03FA3165B3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03753" y="3770237"/>
              <a:ext cx="123362" cy="4300544"/>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255D907-377D-0DF9-B4A4-4B44C46FB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09789" y="4876274"/>
              <a:ext cx="123362" cy="2088471"/>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2FD74CE9-D2CD-5114-A89D-881C95F3C795}"/>
              </a:ext>
            </a:extLst>
          </p:cNvPr>
          <p:cNvSpPr txBox="1"/>
          <p:nvPr/>
        </p:nvSpPr>
        <p:spPr>
          <a:xfrm>
            <a:off x="7910284" y="2533476"/>
            <a:ext cx="3405415" cy="344783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342900" indent="-228600">
              <a:lnSpc>
                <a:spcPct val="90000"/>
              </a:lnSpc>
              <a:spcBef>
                <a:spcPts val="600"/>
              </a:spcBef>
              <a:spcAft>
                <a:spcPts val="600"/>
              </a:spcAft>
              <a:buFont typeface="Arial" panose="020B0604020202020204" pitchFamily="34" charset="0"/>
              <a:buChar char="•"/>
            </a:pPr>
            <a:r>
              <a:rPr lang="en-US" sz="1700" u="sng" dirty="0">
                <a:solidFill>
                  <a:schemeClr val="accent1">
                    <a:lumMod val="60000"/>
                    <a:lumOff val="40000"/>
                  </a:schemeClr>
                </a:solidFill>
                <a:hlinkClick r:id="rId3">
                  <a:extLst>
                    <a:ext uri="{A12FA001-AC4F-418D-AE19-62706E023703}">
                      <ahyp:hlinkClr xmlns:ahyp="http://schemas.microsoft.com/office/drawing/2018/hyperlinkcolor" val="tx"/>
                    </a:ext>
                  </a:extLst>
                </a:hlinkClick>
              </a:rPr>
              <a:t>Indigenous Research Ethics | Office of Research (uoguelph.ca)</a:t>
            </a:r>
            <a:r>
              <a:rPr lang="en-US" sz="1700" dirty="0">
                <a:solidFill>
                  <a:schemeClr val="accent1">
                    <a:lumMod val="60000"/>
                    <a:lumOff val="40000"/>
                  </a:schemeClr>
                </a:solidFill>
              </a:rPr>
              <a:t> </a:t>
            </a:r>
          </a:p>
          <a:p>
            <a:pPr marL="800100" lvl="1" indent="-228600">
              <a:lnSpc>
                <a:spcPct val="90000"/>
              </a:lnSpc>
              <a:spcAft>
                <a:spcPts val="600"/>
              </a:spcAft>
              <a:buFont typeface="Arial" panose="020B0604020202020204" pitchFamily="34" charset="0"/>
              <a:buChar char="•"/>
            </a:pPr>
            <a:r>
              <a:rPr lang="en-US" sz="1700" dirty="0"/>
              <a:t>20-minute on-demand webinar and transcript</a:t>
            </a:r>
          </a:p>
          <a:p>
            <a:pPr marL="800100" lvl="1" indent="-228600">
              <a:lnSpc>
                <a:spcPct val="90000"/>
              </a:lnSpc>
              <a:spcAft>
                <a:spcPts val="600"/>
              </a:spcAft>
              <a:buFont typeface="Arial" panose="020B0604020202020204" pitchFamily="34" charset="0"/>
              <a:buChar char="•"/>
            </a:pPr>
            <a:r>
              <a:rPr lang="en-US" sz="1700" dirty="0"/>
              <a:t>Guiding Questions for Indigenous research</a:t>
            </a:r>
          </a:p>
          <a:p>
            <a:pPr marL="800100" lvl="1" indent="-228600">
              <a:lnSpc>
                <a:spcPct val="90000"/>
              </a:lnSpc>
              <a:spcAft>
                <a:spcPts val="600"/>
              </a:spcAft>
              <a:buFont typeface="Arial" panose="020B0604020202020204" pitchFamily="34" charset="0"/>
              <a:buChar char="•"/>
            </a:pPr>
            <a:r>
              <a:rPr lang="en-US" sz="1700" dirty="0"/>
              <a:t>Links to additional written resources, both internal and external</a:t>
            </a:r>
          </a:p>
          <a:p>
            <a:pPr marL="800100" lvl="1" indent="-228600">
              <a:lnSpc>
                <a:spcPct val="90000"/>
              </a:lnSpc>
              <a:spcAft>
                <a:spcPts val="600"/>
              </a:spcAft>
              <a:buFont typeface="Arial" panose="020B0604020202020204" pitchFamily="34" charset="0"/>
              <a:buChar char="•"/>
            </a:pPr>
            <a:r>
              <a:rPr lang="en-US" sz="1700" dirty="0"/>
              <a:t>Links to additional training resources from FNIGC, FNU, and OFIFC</a:t>
            </a:r>
          </a:p>
        </p:txBody>
      </p:sp>
    </p:spTree>
    <p:extLst>
      <p:ext uri="{BB962C8B-B14F-4D97-AF65-F5344CB8AC3E}">
        <p14:creationId xmlns:p14="http://schemas.microsoft.com/office/powerpoint/2010/main" val="1536335934"/>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2B31-2A89-34EA-CB48-F090BBE850E7}"/>
              </a:ext>
            </a:extLst>
          </p:cNvPr>
          <p:cNvSpPr>
            <a:spLocks noGrp="1"/>
          </p:cNvSpPr>
          <p:nvPr>
            <p:ph type="title"/>
          </p:nvPr>
        </p:nvSpPr>
        <p:spPr>
          <a:xfrm>
            <a:off x="7918682" y="284191"/>
            <a:ext cx="3397017" cy="1616203"/>
          </a:xfrm>
        </p:spPr>
        <p:txBody>
          <a:bodyPr vert="horz" lIns="91440" tIns="45720" rIns="91440" bIns="45720" rtlCol="0" anchor="b">
            <a:normAutofit/>
          </a:bodyPr>
          <a:lstStyle/>
          <a:p>
            <a:r>
              <a:rPr lang="en-US" sz="3200" dirty="0"/>
              <a:t>Indigenous Research Resources @ UofG</a:t>
            </a:r>
          </a:p>
        </p:txBody>
      </p:sp>
      <p:pic>
        <p:nvPicPr>
          <p:cNvPr id="4" name="Picture 3">
            <a:extLst>
              <a:ext uri="{FF2B5EF4-FFF2-40B4-BE49-F238E27FC236}">
                <a16:creationId xmlns:a16="http://schemas.microsoft.com/office/drawing/2014/main" id="{BA439AD8-9AFD-5444-76D0-96C86E3CD1B0}"/>
              </a:ext>
            </a:extLst>
          </p:cNvPr>
          <p:cNvPicPr>
            <a:picLocks noChangeAspect="1"/>
          </p:cNvPicPr>
          <p:nvPr/>
        </p:nvPicPr>
        <p:blipFill rotWithShape="1">
          <a:blip r:embed="rId2"/>
          <a:srcRect l="28856" r="1" b="1"/>
          <a:stretch/>
        </p:blipFill>
        <p:spPr>
          <a:xfrm>
            <a:off x="884698" y="877413"/>
            <a:ext cx="6406903" cy="5043096"/>
          </a:xfrm>
          <a:prstGeom prst="rect">
            <a:avLst/>
          </a:prstGeom>
        </p:spPr>
      </p:pic>
      <p:grpSp>
        <p:nvGrpSpPr>
          <p:cNvPr id="9" name="Group 8">
            <a:extLst>
              <a:ext uri="{FF2B5EF4-FFF2-40B4-BE49-F238E27FC236}">
                <a16:creationId xmlns:a16="http://schemas.microsoft.com/office/drawing/2014/main" id="{BE589684-54CA-64D8-C963-5F19FF75BF7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84697" y="5858828"/>
            <a:ext cx="6406903" cy="123363"/>
            <a:chOff x="7015162" y="5858828"/>
            <a:chExt cx="4300544" cy="123363"/>
          </a:xfrm>
        </p:grpSpPr>
        <p:sp>
          <p:nvSpPr>
            <p:cNvPr id="10" name="Rectangle 9">
              <a:extLst>
                <a:ext uri="{FF2B5EF4-FFF2-40B4-BE49-F238E27FC236}">
                  <a16:creationId xmlns:a16="http://schemas.microsoft.com/office/drawing/2014/main" id="{9B56B8E8-B789-DA4D-E4BE-03FA3165B3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03753" y="3770237"/>
              <a:ext cx="123362" cy="4300544"/>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255D907-377D-0DF9-B4A4-4B44C46FB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09789" y="4876274"/>
              <a:ext cx="123362" cy="2088471"/>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2FD74CE9-D2CD-5114-A89D-881C95F3C795}"/>
              </a:ext>
            </a:extLst>
          </p:cNvPr>
          <p:cNvSpPr txBox="1"/>
          <p:nvPr/>
        </p:nvSpPr>
        <p:spPr>
          <a:xfrm>
            <a:off x="7783154" y="2124328"/>
            <a:ext cx="3768486" cy="344783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Autofit/>
          </a:bodyPr>
          <a:lstStyle/>
          <a:p>
            <a:pPr marL="342900" indent="-228600">
              <a:lnSpc>
                <a:spcPct val="90000"/>
              </a:lnSpc>
              <a:spcBef>
                <a:spcPts val="600"/>
              </a:spcBef>
              <a:spcAft>
                <a:spcPts val="600"/>
              </a:spcAft>
              <a:buFont typeface="Arial" panose="020B0604020202020204" pitchFamily="34" charset="0"/>
              <a:buChar char="•"/>
            </a:pPr>
            <a:r>
              <a:rPr lang="en-US" sz="1600" dirty="0">
                <a:solidFill>
                  <a:schemeClr val="accent1">
                    <a:lumMod val="60000"/>
                    <a:lumOff val="40000"/>
                  </a:schemeClr>
                </a:solidFill>
                <a:hlinkClick r:id="rId3">
                  <a:extLst>
                    <a:ext uri="{A12FA001-AC4F-418D-AE19-62706E023703}">
                      <ahyp:hlinkClr xmlns:ahyp="http://schemas.microsoft.com/office/drawing/2018/hyperlinkcolor" val="tx"/>
                    </a:ext>
                  </a:extLst>
                </a:hlinkClick>
              </a:rPr>
              <a:t>Respecting Indigenous Sovereignty Through Research Knowledge Management (sharepoint.com)</a:t>
            </a:r>
            <a:endParaRPr lang="en-US" sz="1600" dirty="0">
              <a:solidFill>
                <a:schemeClr val="accent1">
                  <a:lumMod val="60000"/>
                  <a:lumOff val="40000"/>
                </a:schemeClr>
              </a:solidFill>
            </a:endParaRPr>
          </a:p>
          <a:p>
            <a:pPr marL="800100" lvl="1" indent="-228600">
              <a:lnSpc>
                <a:spcPct val="90000"/>
              </a:lnSpc>
              <a:spcBef>
                <a:spcPts val="600"/>
              </a:spcBef>
              <a:spcAft>
                <a:spcPts val="600"/>
              </a:spcAft>
              <a:buFont typeface="Arial" panose="020B0604020202020204" pitchFamily="34" charset="0"/>
              <a:buChar char="•"/>
            </a:pPr>
            <a:r>
              <a:rPr lang="en-US" sz="1600" dirty="0"/>
              <a:t>Dani Nowosad, PhD Candidate in Integrative Biology </a:t>
            </a:r>
          </a:p>
          <a:p>
            <a:pPr marL="800100" lvl="1" indent="-228600">
              <a:lnSpc>
                <a:spcPct val="90000"/>
              </a:lnSpc>
              <a:spcBef>
                <a:spcPts val="600"/>
              </a:spcBef>
              <a:spcAft>
                <a:spcPts val="600"/>
              </a:spcAft>
              <a:buFont typeface="Arial" panose="020B0604020202020204" pitchFamily="34" charset="0"/>
              <a:buChar char="•"/>
            </a:pPr>
            <a:r>
              <a:rPr lang="en-US" sz="1600" dirty="0"/>
              <a:t>Experience in building ongoing research relationships with Inuit Hunter-Trapper Organizations while respecting Indigenous Data Sovereignty and working to design research that benefits the Inuit people of the region. </a:t>
            </a:r>
          </a:p>
          <a:p>
            <a:pPr marL="800100" lvl="1" indent="-228600">
              <a:lnSpc>
                <a:spcPct val="90000"/>
              </a:lnSpc>
              <a:spcBef>
                <a:spcPts val="600"/>
              </a:spcBef>
              <a:spcAft>
                <a:spcPts val="600"/>
              </a:spcAft>
              <a:buFont typeface="Arial" panose="020B0604020202020204" pitchFamily="34" charset="0"/>
              <a:buChar char="•"/>
            </a:pPr>
            <a:r>
              <a:rPr lang="en-US" sz="1600" dirty="0"/>
              <a:t>Webinar recorded: March 26, 2024</a:t>
            </a:r>
          </a:p>
        </p:txBody>
      </p:sp>
    </p:spTree>
    <p:extLst>
      <p:ext uri="{BB962C8B-B14F-4D97-AF65-F5344CB8AC3E}">
        <p14:creationId xmlns:p14="http://schemas.microsoft.com/office/powerpoint/2010/main" val="3760640305"/>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2B31-2A89-34EA-CB48-F090BBE850E7}"/>
              </a:ext>
            </a:extLst>
          </p:cNvPr>
          <p:cNvSpPr>
            <a:spLocks noGrp="1"/>
          </p:cNvSpPr>
          <p:nvPr>
            <p:ph type="title"/>
          </p:nvPr>
        </p:nvSpPr>
        <p:spPr>
          <a:xfrm>
            <a:off x="876693" y="741391"/>
            <a:ext cx="3455821" cy="1616203"/>
          </a:xfrm>
        </p:spPr>
        <p:txBody>
          <a:bodyPr vert="horz" lIns="91440" tIns="45720" rIns="91440" bIns="45720" rtlCol="0" anchor="b">
            <a:normAutofit/>
          </a:bodyPr>
          <a:lstStyle/>
          <a:p>
            <a:r>
              <a:rPr lang="en-US" sz="3200" kern="1200" dirty="0">
                <a:solidFill>
                  <a:schemeClr val="tx1"/>
                </a:solidFill>
                <a:latin typeface="+mj-lt"/>
                <a:ea typeface="+mj-ea"/>
                <a:cs typeface="+mj-cs"/>
              </a:rPr>
              <a:t>Indigenous </a:t>
            </a:r>
            <a:r>
              <a:rPr lang="en-US" sz="3200" dirty="0"/>
              <a:t>Data Sovereignty Work at UofG</a:t>
            </a:r>
            <a:endParaRPr lang="en-US" sz="3200" kern="1200" dirty="0">
              <a:solidFill>
                <a:schemeClr val="tx1"/>
              </a:solidFill>
              <a:latin typeface="+mj-lt"/>
              <a:ea typeface="+mj-ea"/>
              <a:cs typeface="+mj-cs"/>
            </a:endParaRPr>
          </a:p>
        </p:txBody>
      </p:sp>
      <p:sp>
        <p:nvSpPr>
          <p:cNvPr id="3" name="TextBox 2">
            <a:extLst>
              <a:ext uri="{FF2B5EF4-FFF2-40B4-BE49-F238E27FC236}">
                <a16:creationId xmlns:a16="http://schemas.microsoft.com/office/drawing/2014/main" id="{2FD74CE9-D2CD-5114-A89D-881C95F3C795}"/>
              </a:ext>
            </a:extLst>
          </p:cNvPr>
          <p:cNvSpPr txBox="1"/>
          <p:nvPr/>
        </p:nvSpPr>
        <p:spPr>
          <a:xfrm>
            <a:off x="876693" y="2533476"/>
            <a:ext cx="3455821" cy="344783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fontScale="92500"/>
          </a:bodyPr>
          <a:lstStyle/>
          <a:p>
            <a:pPr marL="342900" indent="-228600">
              <a:lnSpc>
                <a:spcPct val="90000"/>
              </a:lnSpc>
              <a:spcBef>
                <a:spcPts val="600"/>
              </a:spcBef>
              <a:spcAft>
                <a:spcPts val="600"/>
              </a:spcAft>
              <a:buFont typeface="Arial" panose="020B0604020202020204" pitchFamily="34" charset="0"/>
              <a:buChar char="•"/>
            </a:pPr>
            <a:r>
              <a:rPr lang="en-US" sz="1400" dirty="0"/>
              <a:t>Project led by First Nations Information Governance Centre (FNIGC)</a:t>
            </a:r>
          </a:p>
          <a:p>
            <a:pPr marL="342900" indent="-228600">
              <a:lnSpc>
                <a:spcPct val="90000"/>
              </a:lnSpc>
              <a:spcBef>
                <a:spcPts val="600"/>
              </a:spcBef>
              <a:spcAft>
                <a:spcPts val="600"/>
              </a:spcAft>
              <a:buFont typeface="Arial" panose="020B0604020202020204" pitchFamily="34" charset="0"/>
              <a:buChar char="•"/>
            </a:pPr>
            <a:r>
              <a:rPr lang="en-US" sz="1400" dirty="0"/>
              <a:t>Funding from SSHRC</a:t>
            </a:r>
          </a:p>
          <a:p>
            <a:pPr marL="342900" indent="-228600">
              <a:lnSpc>
                <a:spcPct val="90000"/>
              </a:lnSpc>
              <a:spcBef>
                <a:spcPts val="600"/>
              </a:spcBef>
              <a:spcAft>
                <a:spcPts val="600"/>
              </a:spcAft>
              <a:buFont typeface="Arial" panose="020B0604020202020204" pitchFamily="34" charset="0"/>
              <a:buChar char="•"/>
            </a:pPr>
            <a:r>
              <a:rPr lang="en-US" sz="1400" dirty="0"/>
              <a:t>Matching funding from 6 post-secondary institutions: University of Guelph, Western University, Memorial, Canadore College, McGill, and University of Ottawa</a:t>
            </a:r>
          </a:p>
          <a:p>
            <a:pPr marL="342900" indent="-228600">
              <a:lnSpc>
                <a:spcPct val="90000"/>
              </a:lnSpc>
              <a:spcBef>
                <a:spcPts val="600"/>
              </a:spcBef>
              <a:spcAft>
                <a:spcPts val="600"/>
              </a:spcAft>
              <a:buFont typeface="Arial" panose="020B0604020202020204" pitchFamily="34" charset="0"/>
              <a:buChar char="•"/>
            </a:pPr>
            <a:r>
              <a:rPr lang="en-US" sz="1400" dirty="0"/>
              <a:t>Collaborative support and project management through: Indigenous Initiatives, Research Services Office, the UG Library.</a:t>
            </a:r>
          </a:p>
          <a:p>
            <a:pPr marL="342900" indent="-228600">
              <a:lnSpc>
                <a:spcPct val="90000"/>
              </a:lnSpc>
              <a:spcBef>
                <a:spcPts val="600"/>
              </a:spcBef>
              <a:spcAft>
                <a:spcPts val="600"/>
              </a:spcAft>
              <a:buFont typeface="Arial" panose="020B0604020202020204" pitchFamily="34" charset="0"/>
              <a:buChar char="•"/>
            </a:pPr>
            <a:r>
              <a:rPr lang="en-US" sz="1400" dirty="0"/>
              <a:t>Community partner: Mississaugas of the Credit First Nations</a:t>
            </a:r>
          </a:p>
          <a:p>
            <a:pPr marL="342900" indent="-228600">
              <a:lnSpc>
                <a:spcPct val="90000"/>
              </a:lnSpc>
              <a:spcBef>
                <a:spcPts val="600"/>
              </a:spcBef>
              <a:spcAft>
                <a:spcPts val="600"/>
              </a:spcAft>
              <a:buFont typeface="Arial" panose="020B0604020202020204" pitchFamily="34" charset="0"/>
              <a:buChar char="•"/>
            </a:pPr>
            <a:r>
              <a:rPr lang="en-US" sz="1400" dirty="0"/>
              <a:t>Work ongoing</a:t>
            </a:r>
          </a:p>
        </p:txBody>
      </p:sp>
      <p:pic>
        <p:nvPicPr>
          <p:cNvPr id="5" name="Picture 4" descr="A close-up of a brochure&#10;&#10;Description automatically generated">
            <a:extLst>
              <a:ext uri="{FF2B5EF4-FFF2-40B4-BE49-F238E27FC236}">
                <a16:creationId xmlns:a16="http://schemas.microsoft.com/office/drawing/2014/main" id="{D918F398-3BFB-F62A-CEA4-D1611D3D49EE}"/>
              </a:ext>
            </a:extLst>
          </p:cNvPr>
          <p:cNvPicPr>
            <a:picLocks noChangeAspect="1"/>
          </p:cNvPicPr>
          <p:nvPr/>
        </p:nvPicPr>
        <p:blipFill rotWithShape="1">
          <a:blip r:embed="rId2"/>
          <a:srcRect l="4427" r="1" b="1"/>
          <a:stretch/>
        </p:blipFill>
        <p:spPr>
          <a:xfrm>
            <a:off x="4987672" y="1636979"/>
            <a:ext cx="6389346" cy="3593352"/>
          </a:xfrm>
          <a:prstGeom prst="rect">
            <a:avLst/>
          </a:prstGeom>
        </p:spPr>
      </p:pic>
      <p:grpSp>
        <p:nvGrpSpPr>
          <p:cNvPr id="14" name="Group 13">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5" name="Rectangle 14">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44481936"/>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Rectangle 103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University of Guelph Environmental Sciences professor Dr. Jesse Popp in the woods">
            <a:extLst>
              <a:ext uri="{FF2B5EF4-FFF2-40B4-BE49-F238E27FC236}">
                <a16:creationId xmlns:a16="http://schemas.microsoft.com/office/drawing/2014/main" id="{76247958-B1D3-884F-685A-590C3C90A1C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781" r="33704"/>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2" name="Rectangle 104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D21D6337-C3BA-14BA-636E-E016C839E7F7}"/>
              </a:ext>
            </a:extLst>
          </p:cNvPr>
          <p:cNvSpPr txBox="1"/>
          <p:nvPr/>
        </p:nvSpPr>
        <p:spPr>
          <a:xfrm>
            <a:off x="7531610" y="2434201"/>
            <a:ext cx="3822189" cy="3742762"/>
          </a:xfrm>
          <a:prstGeom prst="rect">
            <a:avLst/>
          </a:prstGeom>
        </p:spPr>
        <p:txBody>
          <a:bodyPr vert="horz" lIns="91440" tIns="45720" rIns="91440" bIns="45720" rtlCol="0">
            <a:normAutofit lnSpcReduction="10000"/>
          </a:bodyPr>
          <a:lstStyle/>
          <a:p>
            <a:pPr indent="-228600">
              <a:lnSpc>
                <a:spcPct val="90000"/>
              </a:lnSpc>
              <a:spcAft>
                <a:spcPts val="540"/>
              </a:spcAft>
              <a:buFont typeface="Arial" panose="020B0604020202020204" pitchFamily="34" charset="0"/>
              <a:buChar char="•"/>
            </a:pPr>
            <a:r>
              <a:rPr lang="en-US" sz="2000" b="0" i="0" dirty="0">
                <a:effectLst/>
                <a:highlight>
                  <a:srgbClr val="FFFFFF"/>
                </a:highlight>
              </a:rPr>
              <a:t>Dr. Jesse N. Popp, Chair in Indigenous Environmental Science and Assistant Professor</a:t>
            </a:r>
          </a:p>
          <a:p>
            <a:pPr indent="-228600">
              <a:lnSpc>
                <a:spcPct val="90000"/>
              </a:lnSpc>
              <a:spcAft>
                <a:spcPts val="540"/>
              </a:spcAft>
              <a:buFont typeface="Arial" panose="020B0604020202020204" pitchFamily="34" charset="0"/>
              <a:buChar char="•"/>
            </a:pPr>
            <a:r>
              <a:rPr lang="en-US" sz="2000" dirty="0">
                <a:highlight>
                  <a:srgbClr val="FFFFFF"/>
                </a:highlight>
              </a:rPr>
              <a:t>Member of Wiikwemkoong Unceded Territory</a:t>
            </a:r>
            <a:endParaRPr lang="en-US" sz="2000" b="0" i="0" dirty="0">
              <a:effectLst/>
              <a:highlight>
                <a:srgbClr val="FFFFFF"/>
              </a:highlight>
            </a:endParaRPr>
          </a:p>
          <a:p>
            <a:pPr indent="-228600">
              <a:lnSpc>
                <a:spcPct val="90000"/>
              </a:lnSpc>
              <a:spcAft>
                <a:spcPts val="540"/>
              </a:spcAft>
              <a:buFont typeface="Arial" panose="020B0604020202020204" pitchFamily="34" charset="0"/>
              <a:buChar char="•"/>
            </a:pPr>
            <a:r>
              <a:rPr lang="en-US" sz="2000" dirty="0">
                <a:highlight>
                  <a:srgbClr val="FFFFFF"/>
                </a:highlight>
              </a:rPr>
              <a:t>School of Environmental Science, OAC, University of Guelph</a:t>
            </a:r>
            <a:endParaRPr lang="en-US" sz="2000" dirty="0"/>
          </a:p>
          <a:p>
            <a:pPr indent="-228600">
              <a:lnSpc>
                <a:spcPct val="90000"/>
              </a:lnSpc>
              <a:spcAft>
                <a:spcPts val="540"/>
              </a:spcAft>
              <a:buFont typeface="Arial" panose="020B0604020202020204" pitchFamily="34" charset="0"/>
              <a:buChar char="•"/>
            </a:pPr>
            <a:r>
              <a:rPr lang="en-US" sz="2000" dirty="0">
                <a:hlinkClick r:id="rId4"/>
              </a:rPr>
              <a:t>Indigenous U of G Prof Weaves Knowledge Systems in Unique Research on Eastern Wolves - U of G News (uoguelph.ca)</a:t>
            </a:r>
            <a:endParaRPr lang="en-US" sz="2000" dirty="0"/>
          </a:p>
          <a:p>
            <a:pPr indent="-228600">
              <a:lnSpc>
                <a:spcPct val="90000"/>
              </a:lnSpc>
              <a:spcAft>
                <a:spcPts val="540"/>
              </a:spcAft>
              <a:buFont typeface="Arial" panose="020B0604020202020204" pitchFamily="34" charset="0"/>
              <a:buChar char="•"/>
            </a:pPr>
            <a:r>
              <a:rPr lang="en-US" sz="2000" dirty="0">
                <a:hlinkClick r:id="rId5"/>
              </a:rPr>
              <a:t>WISE Lab</a:t>
            </a:r>
            <a:endParaRPr lang="en-US" sz="2000" dirty="0"/>
          </a:p>
        </p:txBody>
      </p:sp>
    </p:spTree>
    <p:extLst>
      <p:ext uri="{BB962C8B-B14F-4D97-AF65-F5344CB8AC3E}">
        <p14:creationId xmlns:p14="http://schemas.microsoft.com/office/powerpoint/2010/main" val="1501003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0" name="Rectangle 205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109CC62D-6755-10ED-CB84-588A0234669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517" b="40142"/>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2062" name="Rectangle 206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D260EF9C-6C67-088A-5C08-6E32789512E6}"/>
              </a:ext>
            </a:extLst>
          </p:cNvPr>
          <p:cNvSpPr txBox="1"/>
          <p:nvPr/>
        </p:nvSpPr>
        <p:spPr>
          <a:xfrm>
            <a:off x="7531610" y="2434201"/>
            <a:ext cx="3822189" cy="3742762"/>
          </a:xfrm>
          <a:prstGeom prst="rect">
            <a:avLst/>
          </a:prstGeom>
        </p:spPr>
        <p:txBody>
          <a:bodyPr vert="horz" lIns="91440" tIns="45720" rIns="91440" bIns="45720" rtlCol="0">
            <a:normAutofit lnSpcReduction="10000"/>
          </a:bodyPr>
          <a:lstStyle/>
          <a:p>
            <a:pPr indent="-228600">
              <a:lnSpc>
                <a:spcPct val="90000"/>
              </a:lnSpc>
              <a:spcBef>
                <a:spcPct val="0"/>
              </a:spcBef>
              <a:spcAft>
                <a:spcPts val="600"/>
              </a:spcAft>
              <a:buFont typeface="Arial" panose="020B0604020202020204" pitchFamily="34" charset="0"/>
              <a:buChar char="•"/>
            </a:pPr>
            <a:r>
              <a:rPr lang="en-US" sz="2000" dirty="0">
                <a:highlight>
                  <a:srgbClr val="FFFFFF"/>
                </a:highlight>
                <a:hlinkClick r:id="rId4"/>
              </a:rPr>
              <a:t>Métis Scholar </a:t>
            </a:r>
            <a:r>
              <a:rPr lang="en-US" sz="2000" b="0" i="0" dirty="0">
                <a:effectLst/>
                <a:highlight>
                  <a:srgbClr val="FFFFFF"/>
                </a:highlight>
                <a:hlinkClick r:id="rId4"/>
              </a:rPr>
              <a:t>Kim Anderson: Recognizing and understanding fundamental Indigenous relationships</a:t>
            </a:r>
            <a:endParaRPr lang="en-US" sz="2000" b="0" i="0" dirty="0">
              <a:effectLst/>
              <a:highlight>
                <a:srgbClr val="FFFFFF"/>
              </a:highlight>
            </a:endParaRPr>
          </a:p>
          <a:p>
            <a:pPr indent="-228600">
              <a:lnSpc>
                <a:spcPct val="90000"/>
              </a:lnSpc>
              <a:spcBef>
                <a:spcPct val="0"/>
              </a:spcBef>
              <a:spcAft>
                <a:spcPts val="600"/>
              </a:spcAft>
              <a:buFont typeface="Arial" panose="020B0604020202020204" pitchFamily="34" charset="0"/>
              <a:buChar char="•"/>
            </a:pPr>
            <a:endParaRPr lang="en-US" sz="2000" b="0" i="0" dirty="0">
              <a:effectLst/>
              <a:highlight>
                <a:srgbClr val="FFFFFF"/>
              </a:highlight>
            </a:endParaRPr>
          </a:p>
          <a:p>
            <a:pPr marL="571500" indent="-228600">
              <a:lnSpc>
                <a:spcPct val="90000"/>
              </a:lnSpc>
              <a:buFont typeface="Arial" panose="020B0604020202020204" pitchFamily="34" charset="0"/>
              <a:buChar char="•"/>
            </a:pPr>
            <a:r>
              <a:rPr lang="en-US" sz="2000" b="0" i="0" dirty="0">
                <a:effectLst/>
                <a:highlight>
                  <a:srgbClr val="FFFFFF"/>
                </a:highlight>
              </a:rPr>
              <a:t>Dr. Kim Anderson</a:t>
            </a:r>
          </a:p>
          <a:p>
            <a:pPr marL="571500" indent="-228600">
              <a:lnSpc>
                <a:spcPct val="90000"/>
              </a:lnSpc>
              <a:buFont typeface="Arial" panose="020B0604020202020204" pitchFamily="34" charset="0"/>
              <a:buChar char="•"/>
            </a:pPr>
            <a:r>
              <a:rPr lang="en-US" sz="2000" b="0" i="0" dirty="0">
                <a:effectLst/>
                <a:highlight>
                  <a:srgbClr val="FFFFFF"/>
                </a:highlight>
              </a:rPr>
              <a:t>Professor and Tier II Canada Research Chair in Storying Indigenous Relational Futures</a:t>
            </a:r>
          </a:p>
          <a:p>
            <a:pPr marL="571500" indent="-228600">
              <a:lnSpc>
                <a:spcPct val="90000"/>
              </a:lnSpc>
              <a:buFont typeface="Arial" panose="020B0604020202020204" pitchFamily="34" charset="0"/>
              <a:buChar char="•"/>
            </a:pPr>
            <a:r>
              <a:rPr lang="en-US" sz="2000" b="0" i="0" dirty="0">
                <a:effectLst/>
                <a:highlight>
                  <a:srgbClr val="FFFFFF"/>
                </a:highlight>
              </a:rPr>
              <a:t>Department of Family Relations &amp; Applied Nutrition, University of Guelph</a:t>
            </a:r>
          </a:p>
          <a:p>
            <a:pPr marL="571500" indent="-228600">
              <a:lnSpc>
                <a:spcPct val="90000"/>
              </a:lnSpc>
              <a:spcBef>
                <a:spcPct val="0"/>
              </a:spcBef>
              <a:spcAft>
                <a:spcPts val="600"/>
              </a:spcAft>
              <a:buFont typeface="Arial" panose="020B0604020202020204" pitchFamily="34" charset="0"/>
              <a:buChar char="•"/>
            </a:pPr>
            <a:endParaRPr lang="en-US" sz="2000" b="0" i="0" dirty="0">
              <a:effectLst/>
              <a:highlight>
                <a:srgbClr val="FFFFFF"/>
              </a:highlight>
            </a:endParaRPr>
          </a:p>
        </p:txBody>
      </p:sp>
    </p:spTree>
    <p:extLst>
      <p:ext uri="{BB962C8B-B14F-4D97-AF65-F5344CB8AC3E}">
        <p14:creationId xmlns:p14="http://schemas.microsoft.com/office/powerpoint/2010/main" val="1647132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2B31-2A89-34EA-CB48-F090BBE850E7}"/>
              </a:ext>
            </a:extLst>
          </p:cNvPr>
          <p:cNvSpPr>
            <a:spLocks noGrp="1"/>
          </p:cNvSpPr>
          <p:nvPr>
            <p:ph type="title"/>
          </p:nvPr>
        </p:nvSpPr>
        <p:spPr>
          <a:xfrm>
            <a:off x="876693" y="741391"/>
            <a:ext cx="4597747" cy="1616203"/>
          </a:xfrm>
        </p:spPr>
        <p:txBody>
          <a:bodyPr vert="horz" lIns="91440" tIns="45720" rIns="91440" bIns="45720" rtlCol="0" anchor="b">
            <a:normAutofit/>
          </a:bodyPr>
          <a:lstStyle/>
          <a:p>
            <a:r>
              <a:rPr lang="en-US" sz="3200" kern="1200">
                <a:solidFill>
                  <a:schemeClr val="tx1"/>
                </a:solidFill>
                <a:latin typeface="+mj-lt"/>
                <a:ea typeface="+mj-ea"/>
                <a:cs typeface="+mj-cs"/>
              </a:rPr>
              <a:t>Related EDI &amp; Research Resources @ UofG</a:t>
            </a:r>
          </a:p>
        </p:txBody>
      </p:sp>
      <p:sp>
        <p:nvSpPr>
          <p:cNvPr id="3" name="TextBox 2">
            <a:extLst>
              <a:ext uri="{FF2B5EF4-FFF2-40B4-BE49-F238E27FC236}">
                <a16:creationId xmlns:a16="http://schemas.microsoft.com/office/drawing/2014/main" id="{2FD74CE9-D2CD-5114-A89D-881C95F3C795}"/>
              </a:ext>
            </a:extLst>
          </p:cNvPr>
          <p:cNvSpPr txBox="1"/>
          <p:nvPr/>
        </p:nvSpPr>
        <p:spPr>
          <a:xfrm>
            <a:off x="876693" y="2533476"/>
            <a:ext cx="4597746" cy="344783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342900" indent="-228600">
              <a:lnSpc>
                <a:spcPct val="90000"/>
              </a:lnSpc>
              <a:spcBef>
                <a:spcPts val="600"/>
              </a:spcBef>
              <a:spcAft>
                <a:spcPts val="600"/>
              </a:spcAft>
              <a:buFont typeface="Arial" panose="020B0604020202020204" pitchFamily="34" charset="0"/>
              <a:buChar char="•"/>
            </a:pPr>
            <a:r>
              <a:rPr lang="en-US" sz="2000" u="sng" dirty="0">
                <a:hlinkClick r:id="rId2">
                  <a:extLst>
                    <a:ext uri="{A12FA001-AC4F-418D-AE19-62706E023703}">
                      <ahyp:hlinkClr xmlns:ahyp="http://schemas.microsoft.com/office/drawing/2018/hyperlinkcolor" val="tx"/>
                    </a:ext>
                  </a:extLst>
                </a:hlinkClick>
              </a:rPr>
              <a:t>Equity, Diversity, and Inclusion in Research | Office of Research (uoguelph.ca)</a:t>
            </a:r>
            <a:r>
              <a:rPr lang="en-US" sz="2000" dirty="0"/>
              <a:t> </a:t>
            </a:r>
          </a:p>
          <a:p>
            <a:pPr marL="800100" lvl="1" indent="-228600">
              <a:lnSpc>
                <a:spcPct val="90000"/>
              </a:lnSpc>
              <a:spcAft>
                <a:spcPts val="600"/>
              </a:spcAft>
              <a:buFont typeface="Arial" panose="020B0604020202020204" pitchFamily="34" charset="0"/>
              <a:buChar char="•"/>
            </a:pPr>
            <a:r>
              <a:rPr lang="en-US" sz="2000" dirty="0"/>
              <a:t>Key definitions</a:t>
            </a:r>
          </a:p>
          <a:p>
            <a:pPr marL="800100" lvl="1" indent="-228600">
              <a:lnSpc>
                <a:spcPct val="90000"/>
              </a:lnSpc>
              <a:spcAft>
                <a:spcPts val="600"/>
              </a:spcAft>
              <a:buFont typeface="Arial" panose="020B0604020202020204" pitchFamily="34" charset="0"/>
              <a:buChar char="•"/>
            </a:pPr>
            <a:r>
              <a:rPr lang="en-US" sz="2000" dirty="0"/>
              <a:t>FAQs</a:t>
            </a:r>
          </a:p>
          <a:p>
            <a:pPr marL="800100" lvl="1" indent="-228600">
              <a:lnSpc>
                <a:spcPct val="90000"/>
              </a:lnSpc>
              <a:spcAft>
                <a:spcPts val="600"/>
              </a:spcAft>
              <a:buFont typeface="Arial" panose="020B0604020202020204" pitchFamily="34" charset="0"/>
              <a:buChar char="•"/>
            </a:pPr>
            <a:r>
              <a:rPr lang="en-US" sz="2000" dirty="0"/>
              <a:t>Resources &amp; Links</a:t>
            </a:r>
          </a:p>
        </p:txBody>
      </p:sp>
      <p:pic>
        <p:nvPicPr>
          <p:cNvPr id="6" name="Picture 5">
            <a:extLst>
              <a:ext uri="{FF2B5EF4-FFF2-40B4-BE49-F238E27FC236}">
                <a16:creationId xmlns:a16="http://schemas.microsoft.com/office/drawing/2014/main" id="{C76DAFF5-3833-DF78-64C3-8A119949A020}"/>
              </a:ext>
            </a:extLst>
          </p:cNvPr>
          <p:cNvPicPr>
            <a:picLocks noChangeAspect="1"/>
          </p:cNvPicPr>
          <p:nvPr/>
        </p:nvPicPr>
        <p:blipFill>
          <a:blip r:embed="rId3"/>
          <a:stretch>
            <a:fillRect/>
          </a:stretch>
        </p:blipFill>
        <p:spPr>
          <a:xfrm>
            <a:off x="6639005" y="141403"/>
            <a:ext cx="4597746" cy="6353666"/>
          </a:xfrm>
          <a:prstGeom prst="rect">
            <a:avLst/>
          </a:prstGeom>
        </p:spPr>
      </p:pic>
      <p:grpSp>
        <p:nvGrpSpPr>
          <p:cNvPr id="11" name="Group 10">
            <a:extLst>
              <a:ext uri="{FF2B5EF4-FFF2-40B4-BE49-F238E27FC236}">
                <a16:creationId xmlns:a16="http://schemas.microsoft.com/office/drawing/2014/main" id="{1FD67D68-9B83-C338-8342-3348D8F223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2" name="Rectangle 11">
              <a:extLst>
                <a:ext uri="{FF2B5EF4-FFF2-40B4-BE49-F238E27FC236}">
                  <a16:creationId xmlns:a16="http://schemas.microsoft.com/office/drawing/2014/main" id="{1E397F34-6B84-0D3B-0F29-B1D134B3B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BD98075-BFC1-BE9C-7FB7-23FE55E43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56619852"/>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82B31-2A89-34EA-CB48-F090BBE850E7}"/>
              </a:ext>
            </a:extLst>
          </p:cNvPr>
          <p:cNvSpPr>
            <a:spLocks noGrp="1"/>
          </p:cNvSpPr>
          <p:nvPr>
            <p:ph type="title"/>
          </p:nvPr>
        </p:nvSpPr>
        <p:spPr>
          <a:xfrm>
            <a:off x="876693" y="741391"/>
            <a:ext cx="3455821" cy="1616203"/>
          </a:xfrm>
        </p:spPr>
        <p:txBody>
          <a:bodyPr vert="horz" lIns="91440" tIns="45720" rIns="91440" bIns="45720" rtlCol="0" anchor="b">
            <a:normAutofit/>
          </a:bodyPr>
          <a:lstStyle/>
          <a:p>
            <a:r>
              <a:rPr lang="en-US" sz="3200" kern="1200">
                <a:solidFill>
                  <a:schemeClr val="tx1"/>
                </a:solidFill>
                <a:latin typeface="+mj-lt"/>
                <a:ea typeface="+mj-ea"/>
                <a:cs typeface="+mj-cs"/>
              </a:rPr>
              <a:t>Related EDI &amp; Research Resources @ UofG</a:t>
            </a:r>
          </a:p>
        </p:txBody>
      </p:sp>
      <p:sp>
        <p:nvSpPr>
          <p:cNvPr id="3" name="TextBox 2">
            <a:extLst>
              <a:ext uri="{FF2B5EF4-FFF2-40B4-BE49-F238E27FC236}">
                <a16:creationId xmlns:a16="http://schemas.microsoft.com/office/drawing/2014/main" id="{2FD74CE9-D2CD-5114-A89D-881C95F3C795}"/>
              </a:ext>
            </a:extLst>
          </p:cNvPr>
          <p:cNvSpPr txBox="1"/>
          <p:nvPr/>
        </p:nvSpPr>
        <p:spPr>
          <a:xfrm>
            <a:off x="876693" y="2533476"/>
            <a:ext cx="3455821" cy="3447832"/>
          </a:xfrm>
          <a:prstGeom prst="rect">
            <a:avLst/>
          </a:prstGeom>
        </p:spPr>
        <p:txBody>
          <a:bodyPr rot="0" spcFirstLastPara="0" vertOverflow="overflow" horzOverflow="overflow" vert="horz" lIns="91440" tIns="45720" rIns="91440" bIns="45720" numCol="1" spcCol="0" rtlCol="0" fromWordArt="0" anchor="t" anchorCtr="0" forceAA="0" compatLnSpc="1">
            <a:prstTxWarp prst="textNoShape">
              <a:avLst/>
            </a:prstTxWarp>
            <a:normAutofit/>
          </a:bodyPr>
          <a:lstStyle/>
          <a:p>
            <a:pPr marL="342900" indent="-228600">
              <a:lnSpc>
                <a:spcPct val="90000"/>
              </a:lnSpc>
              <a:spcBef>
                <a:spcPts val="600"/>
              </a:spcBef>
              <a:spcAft>
                <a:spcPts val="600"/>
              </a:spcAft>
              <a:buFont typeface="Arial" panose="020B0604020202020204" pitchFamily="34" charset="0"/>
              <a:buChar char="•"/>
            </a:pPr>
            <a:r>
              <a:rPr lang="en-US" sz="2000" dirty="0">
                <a:hlinkClick r:id="rId2"/>
              </a:rPr>
              <a:t>EDI Barriers in STEM: Resources List | Office of Research (uoguelph.ca)</a:t>
            </a:r>
            <a:endParaRPr lang="en-US" sz="2000" dirty="0"/>
          </a:p>
          <a:p>
            <a:pPr marL="800100" lvl="1" indent="-228600">
              <a:lnSpc>
                <a:spcPct val="90000"/>
              </a:lnSpc>
              <a:spcBef>
                <a:spcPts val="600"/>
              </a:spcBef>
              <a:spcAft>
                <a:spcPts val="600"/>
              </a:spcAft>
              <a:buFont typeface="Arial" panose="020B0604020202020204" pitchFamily="34" charset="0"/>
              <a:buChar char="•"/>
            </a:pPr>
            <a:r>
              <a:rPr lang="en-US" sz="2000" dirty="0"/>
              <a:t>Annotated bibliography of references on EDI barriers in STEM</a:t>
            </a:r>
          </a:p>
        </p:txBody>
      </p:sp>
      <p:pic>
        <p:nvPicPr>
          <p:cNvPr id="5" name="Picture 4" descr="A screenshot of a computer&#10;&#10;Description automatically generated">
            <a:extLst>
              <a:ext uri="{FF2B5EF4-FFF2-40B4-BE49-F238E27FC236}">
                <a16:creationId xmlns:a16="http://schemas.microsoft.com/office/drawing/2014/main" id="{C3281F18-1B64-A1F1-30F7-DB8109760B0C}"/>
              </a:ext>
            </a:extLst>
          </p:cNvPr>
          <p:cNvPicPr>
            <a:picLocks noChangeAspect="1"/>
          </p:cNvPicPr>
          <p:nvPr/>
        </p:nvPicPr>
        <p:blipFill>
          <a:blip r:embed="rId3"/>
          <a:stretch>
            <a:fillRect/>
          </a:stretch>
        </p:blipFill>
        <p:spPr>
          <a:xfrm>
            <a:off x="5631425" y="741391"/>
            <a:ext cx="5101840" cy="5384528"/>
          </a:xfrm>
          <a:prstGeom prst="rect">
            <a:avLst/>
          </a:prstGeom>
        </p:spPr>
      </p:pic>
      <p:grpSp>
        <p:nvGrpSpPr>
          <p:cNvPr id="10" name="Group 9">
            <a:extLst>
              <a:ext uri="{FF2B5EF4-FFF2-40B4-BE49-F238E27FC236}">
                <a16:creationId xmlns:a16="http://schemas.microsoft.com/office/drawing/2014/main" id="{6258F736-B256-8039-9DC6-F4E49A5C5A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2068638" y="0"/>
            <a:ext cx="123362" cy="6858000"/>
            <a:chOff x="12068638" y="0"/>
            <a:chExt cx="123362" cy="6858000"/>
          </a:xfrm>
        </p:grpSpPr>
        <p:sp>
          <p:nvSpPr>
            <p:cNvPr id="11" name="Rectangle 10">
              <a:extLst>
                <a:ext uri="{FF2B5EF4-FFF2-40B4-BE49-F238E27FC236}">
                  <a16:creationId xmlns:a16="http://schemas.microsoft.com/office/drawing/2014/main" id="{10B4520A-996E-330C-99DA-69CA4D89E9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8FA945-E356-695F-18D6-CAD4EF34F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00823927"/>
      </p:ext>
    </p:extLst>
  </p:cSld>
  <p:clrMapOvr>
    <a:masterClrMapping/>
  </p:clrMapOvr>
  <mc:AlternateContent xmlns:mc="http://schemas.openxmlformats.org/markup-compatibility/2006" xmlns:p14="http://schemas.microsoft.com/office/powerpoint/2010/main">
    <mc:Choice Requires="p14">
      <p:transition spd="slow" p14:dur="1200">
        <p:fade/>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112</TotalTime>
  <Words>923</Words>
  <Application>Microsoft Office PowerPoint</Application>
  <PresentationFormat>Widescreen</PresentationFormat>
  <Paragraphs>70</Paragraphs>
  <Slides>11</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Aptos</vt:lpstr>
      <vt:lpstr>Aptos Display</vt:lpstr>
      <vt:lpstr>Arial</vt:lpstr>
      <vt:lpstr>Cabin</vt:lpstr>
      <vt:lpstr>Calibri</vt:lpstr>
      <vt:lpstr>Lato</vt:lpstr>
      <vt:lpstr>Office Theme</vt:lpstr>
      <vt:lpstr>Doing Indigenous Research &amp; Indigenizing Your Research</vt:lpstr>
      <vt:lpstr>Indigenous Initiatives Strategy</vt:lpstr>
      <vt:lpstr>Indigenous Research Resources @ UofG</vt:lpstr>
      <vt:lpstr>Indigenous Research Resources @ UofG</vt:lpstr>
      <vt:lpstr>Indigenous Data Sovereignty Work at UofG</vt:lpstr>
      <vt:lpstr>PowerPoint Presentation</vt:lpstr>
      <vt:lpstr>PowerPoint Presentation</vt:lpstr>
      <vt:lpstr>Related EDI &amp; Research Resources @ UofG</vt:lpstr>
      <vt:lpstr>Related EDI &amp; Research Resources @ UofG</vt:lpstr>
      <vt:lpstr>Indigenization &amp; EDI Advisor in Research, Research Services Office   </vt:lpstr>
      <vt:lpstr>Set of Indigenous Research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 in Research - Self-Directed Learning Resources</dc:title>
  <dc:creator>Joanne Garcia-Moores</dc:creator>
  <cp:lastModifiedBy>Joanne Garcia-Moores</cp:lastModifiedBy>
  <cp:revision>2</cp:revision>
  <dcterms:created xsi:type="dcterms:W3CDTF">2024-03-13T19:21:10Z</dcterms:created>
  <dcterms:modified xsi:type="dcterms:W3CDTF">2024-04-09T14:55:39Z</dcterms:modified>
</cp:coreProperties>
</file>