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6" r:id="rId3"/>
    <p:sldId id="3844" r:id="rId4"/>
    <p:sldId id="312" r:id="rId5"/>
    <p:sldId id="3836" r:id="rId6"/>
    <p:sldId id="310" r:id="rId7"/>
    <p:sldId id="257" r:id="rId8"/>
    <p:sldId id="311" r:id="rId9"/>
    <p:sldId id="309" r:id="rId10"/>
    <p:sldId id="30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EA6E78-972B-43A8-A570-E114D1B7E07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26C5E1-6D54-48B2-BFC5-71D808B7A822}">
      <dgm:prSet phldrT="[Text]"/>
      <dgm:spPr>
        <a:xfrm>
          <a:off x="3084528" y="2148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Director</a:t>
          </a:r>
        </a:p>
      </dgm:t>
    </dgm:pt>
    <dgm:pt modelId="{15F1C091-0128-4C22-AF20-C283BED3BB36}" type="parTrans" cxnId="{CEB26053-3C3D-4315-81BC-1D7B336F9EEF}">
      <dgm:prSet/>
      <dgm:spPr/>
      <dgm:t>
        <a:bodyPr/>
        <a:lstStyle/>
        <a:p>
          <a:endParaRPr lang="en-US"/>
        </a:p>
      </dgm:t>
    </dgm:pt>
    <dgm:pt modelId="{D001A506-3060-4A60-83EE-6C7A8EB822D3}" type="sibTrans" cxnId="{CEB26053-3C3D-4315-81BC-1D7B336F9EEF}">
      <dgm:prSet/>
      <dgm:spPr>
        <a:xfrm>
          <a:off x="3381240" y="599577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Amanda Sawlor</a:t>
          </a:r>
        </a:p>
      </dgm:t>
    </dgm:pt>
    <dgm:pt modelId="{CCE159E9-C701-4A8A-81B1-6313BAB45430}">
      <dgm:prSet phldrT="[Text]"/>
      <dgm:spPr>
        <a:xfrm>
          <a:off x="1094152" y="1214075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Sr. Manager, Partnerships and Collaborations</a:t>
          </a:r>
        </a:p>
      </dgm:t>
    </dgm:pt>
    <dgm:pt modelId="{6B4826A3-351F-4316-86E8-79B2658C2A3A}" type="parTrans" cxnId="{8B537E88-60F2-44CE-ACB8-05197C5034A8}">
      <dgm:prSet/>
      <dgm:spPr>
        <a:xfrm>
          <a:off x="1835933" y="770271"/>
          <a:ext cx="1990375" cy="443804"/>
        </a:xfrm>
        <a:custGeom>
          <a:avLst/>
          <a:gdLst/>
          <a:ahLst/>
          <a:cxnLst/>
          <a:rect l="0" t="0" r="0" b="0"/>
          <a:pathLst>
            <a:path>
              <a:moveTo>
                <a:pt x="1990375" y="0"/>
              </a:moveTo>
              <a:lnTo>
                <a:pt x="1990375" y="264575"/>
              </a:lnTo>
              <a:lnTo>
                <a:pt x="0" y="264575"/>
              </a:lnTo>
              <a:lnTo>
                <a:pt x="0" y="443804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8055B793-088E-43B0-ADD8-87B13D976269}" type="sibTrans" cxnId="{8B537E88-60F2-44CE-ACB8-05197C5034A8}">
      <dgm:prSet/>
      <dgm:spPr>
        <a:xfrm>
          <a:off x="1390865" y="1868655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Jennifer Fletcher</a:t>
          </a:r>
        </a:p>
      </dgm:t>
    </dgm:pt>
    <dgm:pt modelId="{BAC83F93-63D6-4DFE-8D0A-144A71EB4C92}">
      <dgm:prSet phldrT="[Text]"/>
      <dgm:spPr>
        <a:xfrm>
          <a:off x="98964" y="2426002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Manager, Special Projects</a:t>
          </a:r>
        </a:p>
      </dgm:t>
    </dgm:pt>
    <dgm:pt modelId="{7790DDFD-D99F-43EF-AD1D-A05791B5E30D}" type="parTrans" cxnId="{EF53D627-3FA3-4051-A083-6DF640FE17B9}">
      <dgm:prSet/>
      <dgm:spPr>
        <a:xfrm>
          <a:off x="840745" y="1982198"/>
          <a:ext cx="995187" cy="443804"/>
        </a:xfrm>
        <a:custGeom>
          <a:avLst/>
          <a:gdLst/>
          <a:ahLst/>
          <a:cxnLst/>
          <a:rect l="0" t="0" r="0" b="0"/>
          <a:pathLst>
            <a:path>
              <a:moveTo>
                <a:pt x="995187" y="0"/>
              </a:moveTo>
              <a:lnTo>
                <a:pt x="995187" y="264575"/>
              </a:lnTo>
              <a:lnTo>
                <a:pt x="0" y="264575"/>
              </a:lnTo>
              <a:lnTo>
                <a:pt x="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30ABED22-8765-4CA7-B93C-B616348029C4}" type="sibTrans" cxnId="{EF53D627-3FA3-4051-A083-6DF640FE17B9}">
      <dgm:prSet custT="1"/>
      <dgm:spPr>
        <a:xfrm>
          <a:off x="395677" y="3023431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Shaun Wilson </a:t>
          </a:r>
          <a:r>
            <a:rPr lang="en-US" sz="1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(leave)</a:t>
          </a:r>
        </a:p>
      </dgm:t>
    </dgm:pt>
    <dgm:pt modelId="{C3C92A8C-84AA-4CA0-93FB-9434665CA7D1}">
      <dgm:prSet phldrT="[Text]"/>
      <dgm:spPr>
        <a:xfrm>
          <a:off x="2089340" y="2426002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Accountant</a:t>
          </a:r>
        </a:p>
      </dgm:t>
    </dgm:pt>
    <dgm:pt modelId="{66AE3E97-F1DB-493B-8C82-C3AF0DDF98F1}" type="parTrans" cxnId="{B2588F46-4A95-4AED-92C5-6E60D406D8CA}">
      <dgm:prSet/>
      <dgm:spPr>
        <a:xfrm>
          <a:off x="1835933" y="1982198"/>
          <a:ext cx="995187" cy="443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75"/>
              </a:lnTo>
              <a:lnTo>
                <a:pt x="995187" y="264575"/>
              </a:lnTo>
              <a:lnTo>
                <a:pt x="995187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36B8E243-6439-4512-B840-D68BE6654B35}" type="sibTrans" cxnId="{B2588F46-4A95-4AED-92C5-6E60D406D8CA}">
      <dgm:prSet custT="1"/>
      <dgm:spPr>
        <a:xfrm>
          <a:off x="2386052" y="3023431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Natalie Malysh</a:t>
          </a:r>
        </a:p>
      </dgm:t>
    </dgm:pt>
    <dgm:pt modelId="{380739E3-6223-49E6-9A9A-876AD0742367}">
      <dgm:prSet/>
      <dgm:spPr>
        <a:xfrm>
          <a:off x="5074903" y="1214075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Sr. Manager, </a:t>
          </a:r>
        </a:p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Grants and Contracts</a:t>
          </a:r>
        </a:p>
      </dgm:t>
    </dgm:pt>
    <dgm:pt modelId="{2A2146DA-FA33-48C7-9B5F-C96FE76A22D7}" type="parTrans" cxnId="{15B79E31-870D-4DDA-9CF5-67D239F334B4}">
      <dgm:prSet/>
      <dgm:spPr>
        <a:xfrm>
          <a:off x="3826309" y="770271"/>
          <a:ext cx="1990375" cy="443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75"/>
              </a:lnTo>
              <a:lnTo>
                <a:pt x="1990375" y="264575"/>
              </a:lnTo>
              <a:lnTo>
                <a:pt x="1990375" y="443804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FA14C0EF-BB65-4EC9-A988-972B395186E0}" type="sibTrans" cxnId="{15B79E31-870D-4DDA-9CF5-67D239F334B4}">
      <dgm:prSet custT="1"/>
      <dgm:spPr>
        <a:xfrm>
          <a:off x="5362096" y="1887704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Asif Momin</a:t>
          </a:r>
        </a:p>
      </dgm:t>
    </dgm:pt>
    <dgm:pt modelId="{9DDFD06B-9FB4-4078-ACB2-84CA7640046A}">
      <dgm:prSet/>
      <dgm:spPr>
        <a:xfrm>
          <a:off x="4079716" y="2426002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Accountant</a:t>
          </a:r>
        </a:p>
      </dgm:t>
    </dgm:pt>
    <dgm:pt modelId="{C526C48A-C7D5-4509-9DDE-DB008A550976}" type="parTrans" cxnId="{11417EC2-A641-4652-9771-9C43EC165002}">
      <dgm:prSet/>
      <dgm:spPr>
        <a:xfrm>
          <a:off x="4821497" y="1982198"/>
          <a:ext cx="995187" cy="443804"/>
        </a:xfrm>
        <a:custGeom>
          <a:avLst/>
          <a:gdLst/>
          <a:ahLst/>
          <a:cxnLst/>
          <a:rect l="0" t="0" r="0" b="0"/>
          <a:pathLst>
            <a:path>
              <a:moveTo>
                <a:pt x="995187" y="0"/>
              </a:moveTo>
              <a:lnTo>
                <a:pt x="995187" y="264575"/>
              </a:lnTo>
              <a:lnTo>
                <a:pt x="0" y="264575"/>
              </a:lnTo>
              <a:lnTo>
                <a:pt x="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5E8E9416-0B23-4025-9BD5-E8D2F3A2E3F7}" type="sibTrans" cxnId="{11417EC2-A641-4652-9771-9C43EC165002}">
      <dgm:prSet/>
      <dgm:spPr>
        <a:xfrm>
          <a:off x="4376428" y="3023431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Datev Dodkelian</a:t>
          </a:r>
        </a:p>
      </dgm:t>
    </dgm:pt>
    <dgm:pt modelId="{12A83145-F2E7-4E97-80C9-305447FBA375}">
      <dgm:prSet/>
      <dgm:spPr>
        <a:xfrm>
          <a:off x="4079716" y="3637929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Financial Officer</a:t>
          </a:r>
        </a:p>
      </dgm:t>
    </dgm:pt>
    <dgm:pt modelId="{07C1F030-1EF1-407A-A699-F5988516CE19}" type="parTrans" cxnId="{08EECE95-8FA9-4DAF-8B27-910F3B4BDBEC}">
      <dgm:prSet/>
      <dgm:spPr>
        <a:xfrm>
          <a:off x="4775777" y="3194125"/>
          <a:ext cx="91440" cy="443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2DE382D9-6F83-4465-9E6A-BCE058BBDD00}" type="sibTrans" cxnId="{08EECE95-8FA9-4DAF-8B27-910F3B4BDBEC}">
      <dgm:prSet custT="1"/>
      <dgm:spPr>
        <a:xfrm>
          <a:off x="4376428" y="4235358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Tristan Hutchings</a:t>
          </a:r>
        </a:p>
      </dgm:t>
    </dgm:pt>
    <dgm:pt modelId="{53BB35DF-5004-45E7-93D2-7067BE9A6BD8}">
      <dgm:prSet/>
      <dgm:spPr>
        <a:xfrm>
          <a:off x="6070091" y="2426002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Accountant</a:t>
          </a:r>
        </a:p>
      </dgm:t>
    </dgm:pt>
    <dgm:pt modelId="{B7284DE5-BE0D-4B4C-80B4-E578EB03475A}" type="parTrans" cxnId="{76FEB321-FB21-46D7-A4B2-034CE4551B25}">
      <dgm:prSet/>
      <dgm:spPr>
        <a:xfrm>
          <a:off x="5816685" y="1982198"/>
          <a:ext cx="995187" cy="443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75"/>
              </a:lnTo>
              <a:lnTo>
                <a:pt x="995187" y="264575"/>
              </a:lnTo>
              <a:lnTo>
                <a:pt x="995187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0A127E02-2F20-420C-9ED3-E614C8C9EA3F}" type="sibTrans" cxnId="{76FEB321-FB21-46D7-A4B2-034CE4551B25}">
      <dgm:prSet custT="1"/>
      <dgm:spPr>
        <a:xfrm>
          <a:off x="6366804" y="2912002"/>
          <a:ext cx="1335205" cy="478898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TBD</a:t>
          </a:r>
        </a:p>
      </dgm:t>
    </dgm:pt>
    <dgm:pt modelId="{492FDC30-7D02-4282-A32F-BA6D240D1D93}">
      <dgm:prSet/>
      <dgm:spPr>
        <a:xfrm>
          <a:off x="6070091" y="3749358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Accountant</a:t>
          </a:r>
        </a:p>
      </dgm:t>
    </dgm:pt>
    <dgm:pt modelId="{8D53AAEA-F8F7-45E3-AF6E-24707B8F046C}" type="parTrans" cxnId="{7B471F8D-9B35-42C3-B550-5D17C7E3B137}">
      <dgm:prSet/>
      <dgm:spPr>
        <a:xfrm>
          <a:off x="6766152" y="3194125"/>
          <a:ext cx="91440" cy="5552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5233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9673FFA0-6144-413A-A6B6-415BB5C12187}" type="sibTrans" cxnId="{7B471F8D-9B35-42C3-B550-5D17C7E3B137}">
      <dgm:prSet custT="1"/>
      <dgm:spPr>
        <a:xfrm>
          <a:off x="6366804" y="4346787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Esra Mohamed (term)</a:t>
          </a:r>
        </a:p>
      </dgm:t>
    </dgm:pt>
    <dgm:pt modelId="{B7FDC354-0449-459F-9825-793387C63426}">
      <dgm:prSet/>
      <dgm:spPr>
        <a:xfrm>
          <a:off x="2089340" y="3637929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Financial Officer</a:t>
          </a:r>
        </a:p>
      </dgm:t>
    </dgm:pt>
    <dgm:pt modelId="{463E6458-84A9-4BE2-B3E2-63C86D26DE33}" type="parTrans" cxnId="{44354DEF-D446-4377-A5B3-ED229BA9CA50}">
      <dgm:prSet/>
      <dgm:spPr>
        <a:xfrm>
          <a:off x="2785401" y="3194125"/>
          <a:ext cx="91440" cy="443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8B337B6F-0CF2-497E-98FC-031C1A70EE0E}" type="sibTrans" cxnId="{44354DEF-D446-4377-A5B3-ED229BA9CA50}">
      <dgm:prSet custT="1"/>
      <dgm:spPr>
        <a:xfrm>
          <a:off x="2386052" y="4235358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Linda Hoffman</a:t>
          </a:r>
        </a:p>
      </dgm:t>
    </dgm:pt>
    <dgm:pt modelId="{1D6136CC-13C6-48BF-9222-05B8C9335D68}">
      <dgm:prSet/>
      <dgm:spPr>
        <a:xfrm>
          <a:off x="2089340" y="4849856"/>
          <a:ext cx="1483562" cy="768122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Financial Admin (P/T)</a:t>
          </a:r>
        </a:p>
      </dgm:t>
    </dgm:pt>
    <dgm:pt modelId="{75B604F6-277F-4205-84B7-E5EE8D3B7E03}" type="parTrans" cxnId="{2E1A22D6-5EC7-4C85-B8F8-C0123B057279}">
      <dgm:prSet/>
      <dgm:spPr>
        <a:xfrm>
          <a:off x="2785401" y="4406052"/>
          <a:ext cx="91440" cy="443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0F3B6AD0-78A7-424C-8E08-7B985AD7803E}" type="sibTrans" cxnId="{2E1A22D6-5EC7-4C85-B8F8-C0123B057279}">
      <dgm:prSet custT="1"/>
      <dgm:spPr>
        <a:xfrm>
          <a:off x="2386052" y="5447285"/>
          <a:ext cx="1335205" cy="256040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1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TBD</a:t>
          </a:r>
        </a:p>
      </dgm:t>
    </dgm:pt>
    <dgm:pt modelId="{8FB9B258-A57B-43C1-A3ED-320639912000}">
      <dgm:prSet/>
      <dgm:spPr>
        <a:xfrm>
          <a:off x="2089340" y="3637929"/>
          <a:ext cx="1483562" cy="768122"/>
        </a:xfr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Financial Officer</a:t>
          </a:r>
        </a:p>
      </dgm:t>
    </dgm:pt>
    <dgm:pt modelId="{039FB413-028A-455F-A42E-4CD22B3E736E}" type="parTrans" cxnId="{32938353-4D79-47DF-A8B2-364CE5498DC9}">
      <dgm:prSet/>
      <dgm:spPr/>
      <dgm:t>
        <a:bodyPr/>
        <a:lstStyle/>
        <a:p>
          <a:endParaRPr lang="en-US"/>
        </a:p>
      </dgm:t>
    </dgm:pt>
    <dgm:pt modelId="{493772A7-0745-44FE-82AE-155FC33F36F1}" type="sibTrans" cxnId="{32938353-4D79-47DF-A8B2-364CE5498DC9}">
      <dgm:prSet custT="1"/>
      <dgm:spPr/>
      <dgm:t>
        <a:bodyPr/>
        <a:lstStyle/>
        <a:p>
          <a:r>
            <a:rPr lang="fr-CA" sz="1400" dirty="0"/>
            <a:t>Di Cheng </a:t>
          </a:r>
          <a:r>
            <a:rPr lang="fr-CA" sz="1000" dirty="0"/>
            <a:t>(</a:t>
          </a:r>
          <a:r>
            <a:rPr lang="fr-CA" sz="1000" dirty="0" err="1"/>
            <a:t>leave</a:t>
          </a:r>
          <a:r>
            <a:rPr lang="fr-CA" sz="1000" dirty="0"/>
            <a:t>)</a:t>
          </a:r>
          <a:endParaRPr lang="en-US" sz="1000" dirty="0"/>
        </a:p>
      </dgm:t>
    </dgm:pt>
    <dgm:pt modelId="{D4E47EAE-6328-4484-9424-0241D88A9BEC}" type="pres">
      <dgm:prSet presAssocID="{78EA6E78-972B-43A8-A570-E114D1B7E0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55D64F9-5C35-4CEE-BA38-524BB0656D96}" type="pres">
      <dgm:prSet presAssocID="{8226C5E1-6D54-48B2-BFC5-71D808B7A822}" presName="hierRoot1" presStyleCnt="0">
        <dgm:presLayoutVars>
          <dgm:hierBranch val="init"/>
        </dgm:presLayoutVars>
      </dgm:prSet>
      <dgm:spPr/>
    </dgm:pt>
    <dgm:pt modelId="{E1712DFF-41B0-4BCC-A762-8693535A234D}" type="pres">
      <dgm:prSet presAssocID="{8226C5E1-6D54-48B2-BFC5-71D808B7A822}" presName="rootComposite1" presStyleCnt="0"/>
      <dgm:spPr/>
    </dgm:pt>
    <dgm:pt modelId="{C2F9A6CF-DD3A-4E67-BC1C-E65AB415ED93}" type="pres">
      <dgm:prSet presAssocID="{8226C5E1-6D54-48B2-BFC5-71D808B7A822}" presName="rootText1" presStyleLbl="node0" presStyleIdx="0" presStyleCnt="2">
        <dgm:presLayoutVars>
          <dgm:chMax/>
          <dgm:chPref val="3"/>
        </dgm:presLayoutVars>
      </dgm:prSet>
      <dgm:spPr/>
    </dgm:pt>
    <dgm:pt modelId="{BF89AA57-32B7-43C2-BE27-8749CE53AAAF}" type="pres">
      <dgm:prSet presAssocID="{8226C5E1-6D54-48B2-BFC5-71D808B7A822}" presName="titleText1" presStyleLbl="fgAcc0" presStyleIdx="0" presStyleCnt="2">
        <dgm:presLayoutVars>
          <dgm:chMax val="0"/>
          <dgm:chPref val="0"/>
        </dgm:presLayoutVars>
      </dgm:prSet>
      <dgm:spPr/>
    </dgm:pt>
    <dgm:pt modelId="{C6BE2FB9-37D9-46AF-AE81-7308B6FFB08D}" type="pres">
      <dgm:prSet presAssocID="{8226C5E1-6D54-48B2-BFC5-71D808B7A822}" presName="rootConnector1" presStyleLbl="node1" presStyleIdx="0" presStyleCnt="10"/>
      <dgm:spPr/>
    </dgm:pt>
    <dgm:pt modelId="{0FDE8AB2-3110-4D01-989D-BC8C4C96AE24}" type="pres">
      <dgm:prSet presAssocID="{8226C5E1-6D54-48B2-BFC5-71D808B7A822}" presName="hierChild2" presStyleCnt="0"/>
      <dgm:spPr/>
    </dgm:pt>
    <dgm:pt modelId="{1013F8B5-9267-4283-9408-FB2FDD0BC903}" type="pres">
      <dgm:prSet presAssocID="{6B4826A3-351F-4316-86E8-79B2658C2A3A}" presName="Name37" presStyleLbl="parChTrans1D2" presStyleIdx="0" presStyleCnt="2"/>
      <dgm:spPr/>
    </dgm:pt>
    <dgm:pt modelId="{AF12EA29-9B2F-4A5F-BC62-9A993DA03EA7}" type="pres">
      <dgm:prSet presAssocID="{CCE159E9-C701-4A8A-81B1-6313BAB45430}" presName="hierRoot2" presStyleCnt="0">
        <dgm:presLayoutVars>
          <dgm:hierBranch val="init"/>
        </dgm:presLayoutVars>
      </dgm:prSet>
      <dgm:spPr/>
    </dgm:pt>
    <dgm:pt modelId="{03A1A794-064F-4BD0-A54D-8D2B7B0DCD13}" type="pres">
      <dgm:prSet presAssocID="{CCE159E9-C701-4A8A-81B1-6313BAB45430}" presName="rootComposite" presStyleCnt="0"/>
      <dgm:spPr/>
    </dgm:pt>
    <dgm:pt modelId="{F1364AE2-6712-4AA9-9491-F78FD2F517A8}" type="pres">
      <dgm:prSet presAssocID="{CCE159E9-C701-4A8A-81B1-6313BAB45430}" presName="rootText" presStyleLbl="node1" presStyleIdx="0" presStyleCnt="10" custAng="0" custLinFactNeighborX="-587" custLinFactNeighborY="2266">
        <dgm:presLayoutVars>
          <dgm:chMax/>
          <dgm:chPref val="3"/>
        </dgm:presLayoutVars>
      </dgm:prSet>
      <dgm:spPr/>
    </dgm:pt>
    <dgm:pt modelId="{723B89BC-5A83-4389-8C37-49D737BCB047}" type="pres">
      <dgm:prSet presAssocID="{CCE159E9-C701-4A8A-81B1-6313BAB45430}" presName="titleText2" presStyleLbl="fgAcc1" presStyleIdx="0" presStyleCnt="10" custLinFactNeighborY="22321">
        <dgm:presLayoutVars>
          <dgm:chMax val="0"/>
          <dgm:chPref val="0"/>
        </dgm:presLayoutVars>
      </dgm:prSet>
      <dgm:spPr/>
    </dgm:pt>
    <dgm:pt modelId="{81F4E19D-F5AD-4B00-92E3-B3E2A287AF16}" type="pres">
      <dgm:prSet presAssocID="{CCE159E9-C701-4A8A-81B1-6313BAB45430}" presName="rootConnector" presStyleLbl="node2" presStyleIdx="0" presStyleCnt="0"/>
      <dgm:spPr/>
    </dgm:pt>
    <dgm:pt modelId="{3C14EF87-BFA0-4830-987A-A9832CF1D29B}" type="pres">
      <dgm:prSet presAssocID="{CCE159E9-C701-4A8A-81B1-6313BAB45430}" presName="hierChild4" presStyleCnt="0"/>
      <dgm:spPr/>
    </dgm:pt>
    <dgm:pt modelId="{C884CEC7-FC5D-4BC0-8302-B71D99A82D0A}" type="pres">
      <dgm:prSet presAssocID="{7790DDFD-D99F-43EF-AD1D-A05791B5E30D}" presName="Name37" presStyleLbl="parChTrans1D3" presStyleIdx="0" presStyleCnt="4"/>
      <dgm:spPr/>
    </dgm:pt>
    <dgm:pt modelId="{3A97CF32-E637-41F2-8360-E641B033F70C}" type="pres">
      <dgm:prSet presAssocID="{BAC83F93-63D6-4DFE-8D0A-144A71EB4C92}" presName="hierRoot2" presStyleCnt="0">
        <dgm:presLayoutVars>
          <dgm:hierBranch val="init"/>
        </dgm:presLayoutVars>
      </dgm:prSet>
      <dgm:spPr/>
    </dgm:pt>
    <dgm:pt modelId="{D11FB53B-FD44-45E7-9ACB-1736B7B35712}" type="pres">
      <dgm:prSet presAssocID="{BAC83F93-63D6-4DFE-8D0A-144A71EB4C92}" presName="rootComposite" presStyleCnt="0"/>
      <dgm:spPr/>
    </dgm:pt>
    <dgm:pt modelId="{2BFF393D-57A4-48C5-8672-360A2FF41321}" type="pres">
      <dgm:prSet presAssocID="{BAC83F93-63D6-4DFE-8D0A-144A71EB4C92}" presName="rootText" presStyleLbl="node1" presStyleIdx="1" presStyleCnt="10" custLinFactNeighborX="-22880" custLinFactNeighborY="5556">
        <dgm:presLayoutVars>
          <dgm:chMax/>
          <dgm:chPref val="3"/>
        </dgm:presLayoutVars>
      </dgm:prSet>
      <dgm:spPr/>
    </dgm:pt>
    <dgm:pt modelId="{2A8B602C-9E6E-4F2C-BF9A-EBD8D86F7749}" type="pres">
      <dgm:prSet presAssocID="{BAC83F93-63D6-4DFE-8D0A-144A71EB4C92}" presName="titleText2" presStyleLbl="fgAcc1" presStyleIdx="1" presStyleCnt="10" custScaleX="112400" custScaleY="104158" custLinFactNeighborX="-19556" custLinFactNeighborY="19067">
        <dgm:presLayoutVars>
          <dgm:chMax val="0"/>
          <dgm:chPref val="0"/>
        </dgm:presLayoutVars>
      </dgm:prSet>
      <dgm:spPr/>
    </dgm:pt>
    <dgm:pt modelId="{2B1271C6-76DF-4FD5-A87F-DA3D7ECAC025}" type="pres">
      <dgm:prSet presAssocID="{BAC83F93-63D6-4DFE-8D0A-144A71EB4C92}" presName="rootConnector" presStyleLbl="node3" presStyleIdx="0" presStyleCnt="0"/>
      <dgm:spPr/>
    </dgm:pt>
    <dgm:pt modelId="{021B3D2C-CDB0-4803-B30E-93A95C476FEC}" type="pres">
      <dgm:prSet presAssocID="{BAC83F93-63D6-4DFE-8D0A-144A71EB4C92}" presName="hierChild4" presStyleCnt="0"/>
      <dgm:spPr/>
    </dgm:pt>
    <dgm:pt modelId="{4A2FF318-0EB0-4375-8DC6-9EFDFD0B6DCC}" type="pres">
      <dgm:prSet presAssocID="{BAC83F93-63D6-4DFE-8D0A-144A71EB4C92}" presName="hierChild5" presStyleCnt="0"/>
      <dgm:spPr/>
    </dgm:pt>
    <dgm:pt modelId="{BF267156-CC7B-4EB2-9CBE-AF0D9A3692D9}" type="pres">
      <dgm:prSet presAssocID="{66AE3E97-F1DB-493B-8C82-C3AF0DDF98F1}" presName="Name37" presStyleLbl="parChTrans1D3" presStyleIdx="1" presStyleCnt="4"/>
      <dgm:spPr/>
    </dgm:pt>
    <dgm:pt modelId="{67855203-C0E3-4371-BFA8-46CC3F846244}" type="pres">
      <dgm:prSet presAssocID="{C3C92A8C-84AA-4CA0-93FB-9434665CA7D1}" presName="hierRoot2" presStyleCnt="0">
        <dgm:presLayoutVars>
          <dgm:hierBranch val="init"/>
        </dgm:presLayoutVars>
      </dgm:prSet>
      <dgm:spPr/>
    </dgm:pt>
    <dgm:pt modelId="{3C18844A-AEB5-4B5A-9704-D6F99E73D35F}" type="pres">
      <dgm:prSet presAssocID="{C3C92A8C-84AA-4CA0-93FB-9434665CA7D1}" presName="rootComposite" presStyleCnt="0"/>
      <dgm:spPr/>
    </dgm:pt>
    <dgm:pt modelId="{F519F607-F30E-4A78-A957-02649D0A9001}" type="pres">
      <dgm:prSet presAssocID="{C3C92A8C-84AA-4CA0-93FB-9434665CA7D1}" presName="rootText" presStyleLbl="node1" presStyleIdx="2" presStyleCnt="10" custLinFactNeighborX="-10560" custLinFactNeighborY="1">
        <dgm:presLayoutVars>
          <dgm:chMax/>
          <dgm:chPref val="3"/>
        </dgm:presLayoutVars>
      </dgm:prSet>
      <dgm:spPr/>
    </dgm:pt>
    <dgm:pt modelId="{8AAB1139-2497-4634-AD65-D05A8B106FC0}" type="pres">
      <dgm:prSet presAssocID="{C3C92A8C-84AA-4CA0-93FB-9434665CA7D1}" presName="titleText2" presStyleLbl="fgAcc1" presStyleIdx="2" presStyleCnt="10" custLinFactNeighborX="7822" custLinFactNeighborY="13597">
        <dgm:presLayoutVars>
          <dgm:chMax val="0"/>
          <dgm:chPref val="0"/>
        </dgm:presLayoutVars>
      </dgm:prSet>
      <dgm:spPr/>
    </dgm:pt>
    <dgm:pt modelId="{83410FEA-EBA3-44B9-8DC1-E8DF85C29349}" type="pres">
      <dgm:prSet presAssocID="{C3C92A8C-84AA-4CA0-93FB-9434665CA7D1}" presName="rootConnector" presStyleLbl="node3" presStyleIdx="0" presStyleCnt="0"/>
      <dgm:spPr/>
    </dgm:pt>
    <dgm:pt modelId="{941B07A8-7EED-46D5-B512-B4CB1AF39A94}" type="pres">
      <dgm:prSet presAssocID="{C3C92A8C-84AA-4CA0-93FB-9434665CA7D1}" presName="hierChild4" presStyleCnt="0"/>
      <dgm:spPr/>
    </dgm:pt>
    <dgm:pt modelId="{7D76BBB7-E01F-4CAB-89BE-B51206173E2C}" type="pres">
      <dgm:prSet presAssocID="{463E6458-84A9-4BE2-B3E2-63C86D26DE33}" presName="Name37" presStyleLbl="parChTrans1D4" presStyleIdx="0" presStyleCnt="4"/>
      <dgm:spPr/>
    </dgm:pt>
    <dgm:pt modelId="{F67D10E0-A465-453D-9A44-5119F5895735}" type="pres">
      <dgm:prSet presAssocID="{B7FDC354-0449-459F-9825-793387C63426}" presName="hierRoot2" presStyleCnt="0">
        <dgm:presLayoutVars>
          <dgm:hierBranch val="init"/>
        </dgm:presLayoutVars>
      </dgm:prSet>
      <dgm:spPr/>
    </dgm:pt>
    <dgm:pt modelId="{E06BB458-6D81-4A56-B405-31F0D0E9E93A}" type="pres">
      <dgm:prSet presAssocID="{B7FDC354-0449-459F-9825-793387C63426}" presName="rootComposite" presStyleCnt="0"/>
      <dgm:spPr/>
    </dgm:pt>
    <dgm:pt modelId="{163970C5-96B7-4FDD-80CD-5F33A9FEDFA0}" type="pres">
      <dgm:prSet presAssocID="{B7FDC354-0449-459F-9825-793387C63426}" presName="rootText" presStyleLbl="node1" presStyleIdx="3" presStyleCnt="10">
        <dgm:presLayoutVars>
          <dgm:chMax/>
          <dgm:chPref val="3"/>
        </dgm:presLayoutVars>
      </dgm:prSet>
      <dgm:spPr/>
    </dgm:pt>
    <dgm:pt modelId="{5E2EC682-9B8C-471D-BB6A-AC7B6690C080}" type="pres">
      <dgm:prSet presAssocID="{B7FDC354-0449-459F-9825-793387C63426}" presName="titleText2" presStyleLbl="fgAcc1" presStyleIdx="3" presStyleCnt="10">
        <dgm:presLayoutVars>
          <dgm:chMax val="0"/>
          <dgm:chPref val="0"/>
        </dgm:presLayoutVars>
      </dgm:prSet>
      <dgm:spPr/>
    </dgm:pt>
    <dgm:pt modelId="{37913875-4438-40BF-9D99-0E9DF3FB76A2}" type="pres">
      <dgm:prSet presAssocID="{B7FDC354-0449-459F-9825-793387C63426}" presName="rootConnector" presStyleLbl="node4" presStyleIdx="0" presStyleCnt="0"/>
      <dgm:spPr/>
    </dgm:pt>
    <dgm:pt modelId="{4E41000B-55F7-427E-93BC-70919CB0CE22}" type="pres">
      <dgm:prSet presAssocID="{B7FDC354-0449-459F-9825-793387C63426}" presName="hierChild4" presStyleCnt="0"/>
      <dgm:spPr/>
    </dgm:pt>
    <dgm:pt modelId="{D1C51CAF-26D0-42E6-AAFC-FCDA107763C8}" type="pres">
      <dgm:prSet presAssocID="{75B604F6-277F-4205-84B7-E5EE8D3B7E03}" presName="Name37" presStyleLbl="parChTrans1D4" presStyleIdx="1" presStyleCnt="4"/>
      <dgm:spPr/>
    </dgm:pt>
    <dgm:pt modelId="{1E2FC249-AE27-4A84-B0B9-5AB8B8F53AB2}" type="pres">
      <dgm:prSet presAssocID="{1D6136CC-13C6-48BF-9222-05B8C9335D68}" presName="hierRoot2" presStyleCnt="0">
        <dgm:presLayoutVars>
          <dgm:hierBranch val="init"/>
        </dgm:presLayoutVars>
      </dgm:prSet>
      <dgm:spPr/>
    </dgm:pt>
    <dgm:pt modelId="{05B721BB-5C0E-45CA-9B82-90F54DCF58FF}" type="pres">
      <dgm:prSet presAssocID="{1D6136CC-13C6-48BF-9222-05B8C9335D68}" presName="rootComposite" presStyleCnt="0"/>
      <dgm:spPr/>
    </dgm:pt>
    <dgm:pt modelId="{E0F71D9B-AB5A-4CB7-A6B8-D4C40451A8F7}" type="pres">
      <dgm:prSet presAssocID="{1D6136CC-13C6-48BF-9222-05B8C9335D68}" presName="rootText" presStyleLbl="node1" presStyleIdx="4" presStyleCnt="10">
        <dgm:presLayoutVars>
          <dgm:chMax/>
          <dgm:chPref val="3"/>
        </dgm:presLayoutVars>
      </dgm:prSet>
      <dgm:spPr/>
    </dgm:pt>
    <dgm:pt modelId="{89ED4FB7-89E5-4FFD-87A9-654B77C046FE}" type="pres">
      <dgm:prSet presAssocID="{1D6136CC-13C6-48BF-9222-05B8C9335D68}" presName="titleText2" presStyleLbl="fgAcc1" presStyleIdx="4" presStyleCnt="10">
        <dgm:presLayoutVars>
          <dgm:chMax val="0"/>
          <dgm:chPref val="0"/>
        </dgm:presLayoutVars>
      </dgm:prSet>
      <dgm:spPr/>
    </dgm:pt>
    <dgm:pt modelId="{05876203-0F94-47EA-B18E-DF2964887833}" type="pres">
      <dgm:prSet presAssocID="{1D6136CC-13C6-48BF-9222-05B8C9335D68}" presName="rootConnector" presStyleLbl="node4" presStyleIdx="0" presStyleCnt="0"/>
      <dgm:spPr/>
    </dgm:pt>
    <dgm:pt modelId="{ED3009BD-C007-4674-922E-81FC8EE80311}" type="pres">
      <dgm:prSet presAssocID="{1D6136CC-13C6-48BF-9222-05B8C9335D68}" presName="hierChild4" presStyleCnt="0"/>
      <dgm:spPr/>
    </dgm:pt>
    <dgm:pt modelId="{D338323F-3484-4931-9AE2-57ABEF45697D}" type="pres">
      <dgm:prSet presAssocID="{1D6136CC-13C6-48BF-9222-05B8C9335D68}" presName="hierChild5" presStyleCnt="0"/>
      <dgm:spPr/>
    </dgm:pt>
    <dgm:pt modelId="{AA075D20-665A-43FB-9B22-808BE07497DD}" type="pres">
      <dgm:prSet presAssocID="{B7FDC354-0449-459F-9825-793387C63426}" presName="hierChild5" presStyleCnt="0"/>
      <dgm:spPr/>
    </dgm:pt>
    <dgm:pt modelId="{DDA8F81C-1AF5-4415-952A-3BB175CE960A}" type="pres">
      <dgm:prSet presAssocID="{C3C92A8C-84AA-4CA0-93FB-9434665CA7D1}" presName="hierChild5" presStyleCnt="0"/>
      <dgm:spPr/>
    </dgm:pt>
    <dgm:pt modelId="{61C9FEF9-FA01-447B-9874-0CA852690D93}" type="pres">
      <dgm:prSet presAssocID="{CCE159E9-C701-4A8A-81B1-6313BAB45430}" presName="hierChild5" presStyleCnt="0"/>
      <dgm:spPr/>
    </dgm:pt>
    <dgm:pt modelId="{63DEB97D-7057-4695-BAA9-3EB66DCAB1AB}" type="pres">
      <dgm:prSet presAssocID="{2A2146DA-FA33-48C7-9B5F-C96FE76A22D7}" presName="Name37" presStyleLbl="parChTrans1D2" presStyleIdx="1" presStyleCnt="2"/>
      <dgm:spPr/>
    </dgm:pt>
    <dgm:pt modelId="{30DC90B1-70A6-4537-B442-62032426618A}" type="pres">
      <dgm:prSet presAssocID="{380739E3-6223-49E6-9A9A-876AD0742367}" presName="hierRoot2" presStyleCnt="0">
        <dgm:presLayoutVars>
          <dgm:hierBranch val="init"/>
        </dgm:presLayoutVars>
      </dgm:prSet>
      <dgm:spPr/>
    </dgm:pt>
    <dgm:pt modelId="{9DBE21BF-721F-4BE6-B954-CE10C58C8CC5}" type="pres">
      <dgm:prSet presAssocID="{380739E3-6223-49E6-9A9A-876AD0742367}" presName="rootComposite" presStyleCnt="0"/>
      <dgm:spPr/>
    </dgm:pt>
    <dgm:pt modelId="{FDBA8E22-AB5F-45AD-9BE7-D094471C471D}" type="pres">
      <dgm:prSet presAssocID="{380739E3-6223-49E6-9A9A-876AD0742367}" presName="rootText" presStyleLbl="node1" presStyleIdx="5" presStyleCnt="10">
        <dgm:presLayoutVars>
          <dgm:chMax/>
          <dgm:chPref val="3"/>
        </dgm:presLayoutVars>
      </dgm:prSet>
      <dgm:spPr/>
    </dgm:pt>
    <dgm:pt modelId="{1E1A0335-C3E2-4F42-B971-BF4FD73D2181}" type="pres">
      <dgm:prSet presAssocID="{380739E3-6223-49E6-9A9A-876AD0742367}" presName="titleText2" presStyleLbl="fgAcc1" presStyleIdx="5" presStyleCnt="10" custLinFactNeighborX="-713" custLinFactNeighborY="29761">
        <dgm:presLayoutVars>
          <dgm:chMax val="0"/>
          <dgm:chPref val="0"/>
        </dgm:presLayoutVars>
      </dgm:prSet>
      <dgm:spPr/>
    </dgm:pt>
    <dgm:pt modelId="{EC0F1BB0-F4A9-457B-9114-D83316487AB6}" type="pres">
      <dgm:prSet presAssocID="{380739E3-6223-49E6-9A9A-876AD0742367}" presName="rootConnector" presStyleLbl="node2" presStyleIdx="0" presStyleCnt="0"/>
      <dgm:spPr/>
    </dgm:pt>
    <dgm:pt modelId="{1827BEBF-525C-463C-8501-9E4F2FCC5882}" type="pres">
      <dgm:prSet presAssocID="{380739E3-6223-49E6-9A9A-876AD0742367}" presName="hierChild4" presStyleCnt="0"/>
      <dgm:spPr/>
    </dgm:pt>
    <dgm:pt modelId="{EE3C6387-4880-4571-9B7E-92E9268C414F}" type="pres">
      <dgm:prSet presAssocID="{C526C48A-C7D5-4509-9DDE-DB008A550976}" presName="Name37" presStyleLbl="parChTrans1D3" presStyleIdx="2" presStyleCnt="4"/>
      <dgm:spPr/>
    </dgm:pt>
    <dgm:pt modelId="{43082078-1C04-4353-9EC2-0FA9E4528179}" type="pres">
      <dgm:prSet presAssocID="{9DDFD06B-9FB4-4078-ACB2-84CA7640046A}" presName="hierRoot2" presStyleCnt="0">
        <dgm:presLayoutVars>
          <dgm:hierBranch val="init"/>
        </dgm:presLayoutVars>
      </dgm:prSet>
      <dgm:spPr/>
    </dgm:pt>
    <dgm:pt modelId="{8C07A8E8-9AC9-4682-8E53-C2CF63331F2F}" type="pres">
      <dgm:prSet presAssocID="{9DDFD06B-9FB4-4078-ACB2-84CA7640046A}" presName="rootComposite" presStyleCnt="0"/>
      <dgm:spPr/>
    </dgm:pt>
    <dgm:pt modelId="{94DCDD53-405C-451F-BCDA-1FC5FEF5654E}" type="pres">
      <dgm:prSet presAssocID="{9DDFD06B-9FB4-4078-ACB2-84CA7640046A}" presName="rootText" presStyleLbl="node1" presStyleIdx="6" presStyleCnt="10">
        <dgm:presLayoutVars>
          <dgm:chMax/>
          <dgm:chPref val="3"/>
        </dgm:presLayoutVars>
      </dgm:prSet>
      <dgm:spPr/>
    </dgm:pt>
    <dgm:pt modelId="{08C3C462-B21A-4E60-B470-6C54BC567245}" type="pres">
      <dgm:prSet presAssocID="{9DDFD06B-9FB4-4078-ACB2-84CA7640046A}" presName="titleText2" presStyleLbl="fgAcc1" presStyleIdx="6" presStyleCnt="10">
        <dgm:presLayoutVars>
          <dgm:chMax val="0"/>
          <dgm:chPref val="0"/>
        </dgm:presLayoutVars>
      </dgm:prSet>
      <dgm:spPr/>
    </dgm:pt>
    <dgm:pt modelId="{96700D82-45CE-411F-AA22-509E95E9CE46}" type="pres">
      <dgm:prSet presAssocID="{9DDFD06B-9FB4-4078-ACB2-84CA7640046A}" presName="rootConnector" presStyleLbl="node3" presStyleIdx="0" presStyleCnt="0"/>
      <dgm:spPr/>
    </dgm:pt>
    <dgm:pt modelId="{B501DAFE-583D-462F-BAEA-B945457FD304}" type="pres">
      <dgm:prSet presAssocID="{9DDFD06B-9FB4-4078-ACB2-84CA7640046A}" presName="hierChild4" presStyleCnt="0"/>
      <dgm:spPr/>
    </dgm:pt>
    <dgm:pt modelId="{52567E5D-A143-4831-ADBB-E10585BE74B8}" type="pres">
      <dgm:prSet presAssocID="{07C1F030-1EF1-407A-A699-F5988516CE19}" presName="Name37" presStyleLbl="parChTrans1D4" presStyleIdx="2" presStyleCnt="4"/>
      <dgm:spPr/>
    </dgm:pt>
    <dgm:pt modelId="{E878DE54-5B69-40E7-86F1-4FE001BB2161}" type="pres">
      <dgm:prSet presAssocID="{12A83145-F2E7-4E97-80C9-305447FBA375}" presName="hierRoot2" presStyleCnt="0">
        <dgm:presLayoutVars>
          <dgm:hierBranch val="init"/>
        </dgm:presLayoutVars>
      </dgm:prSet>
      <dgm:spPr/>
    </dgm:pt>
    <dgm:pt modelId="{E9600EBF-A382-4F65-9595-A8BCFF367C34}" type="pres">
      <dgm:prSet presAssocID="{12A83145-F2E7-4E97-80C9-305447FBA375}" presName="rootComposite" presStyleCnt="0"/>
      <dgm:spPr/>
    </dgm:pt>
    <dgm:pt modelId="{F669EB62-FBB0-4848-9F6D-8A8359114B67}" type="pres">
      <dgm:prSet presAssocID="{12A83145-F2E7-4E97-80C9-305447FBA375}" presName="rootText" presStyleLbl="node1" presStyleIdx="7" presStyleCnt="10">
        <dgm:presLayoutVars>
          <dgm:chMax/>
          <dgm:chPref val="3"/>
        </dgm:presLayoutVars>
      </dgm:prSet>
      <dgm:spPr/>
    </dgm:pt>
    <dgm:pt modelId="{26F5630E-6442-4CB9-97EC-D2C2516F9D14}" type="pres">
      <dgm:prSet presAssocID="{12A83145-F2E7-4E97-80C9-305447FBA375}" presName="titleText2" presStyleLbl="fgAcc1" presStyleIdx="7" presStyleCnt="10" custScaleX="109247">
        <dgm:presLayoutVars>
          <dgm:chMax val="0"/>
          <dgm:chPref val="0"/>
        </dgm:presLayoutVars>
      </dgm:prSet>
      <dgm:spPr/>
    </dgm:pt>
    <dgm:pt modelId="{CA03CC01-FC78-4C1D-9C6F-8C7FCDD1C4D8}" type="pres">
      <dgm:prSet presAssocID="{12A83145-F2E7-4E97-80C9-305447FBA375}" presName="rootConnector" presStyleLbl="node4" presStyleIdx="0" presStyleCnt="0"/>
      <dgm:spPr/>
    </dgm:pt>
    <dgm:pt modelId="{8996D2CC-BE41-4D83-9C05-96BAEF68CB81}" type="pres">
      <dgm:prSet presAssocID="{12A83145-F2E7-4E97-80C9-305447FBA375}" presName="hierChild4" presStyleCnt="0"/>
      <dgm:spPr/>
    </dgm:pt>
    <dgm:pt modelId="{EFC4BE23-B4E2-4864-BDC0-8E009F04EA21}" type="pres">
      <dgm:prSet presAssocID="{12A83145-F2E7-4E97-80C9-305447FBA375}" presName="hierChild5" presStyleCnt="0"/>
      <dgm:spPr/>
    </dgm:pt>
    <dgm:pt modelId="{78A8C17B-6C4D-4B24-9370-34BDE34F1776}" type="pres">
      <dgm:prSet presAssocID="{9DDFD06B-9FB4-4078-ACB2-84CA7640046A}" presName="hierChild5" presStyleCnt="0"/>
      <dgm:spPr/>
    </dgm:pt>
    <dgm:pt modelId="{659BEB53-9CC8-4050-8CB9-034C645E70F2}" type="pres">
      <dgm:prSet presAssocID="{B7284DE5-BE0D-4B4C-80B4-E578EB03475A}" presName="Name37" presStyleLbl="parChTrans1D3" presStyleIdx="3" presStyleCnt="4"/>
      <dgm:spPr/>
    </dgm:pt>
    <dgm:pt modelId="{71281587-D1EF-4F7B-A075-416E4F47EE1D}" type="pres">
      <dgm:prSet presAssocID="{53BB35DF-5004-45E7-93D2-7067BE9A6BD8}" presName="hierRoot2" presStyleCnt="0">
        <dgm:presLayoutVars>
          <dgm:hierBranch val="init"/>
        </dgm:presLayoutVars>
      </dgm:prSet>
      <dgm:spPr/>
    </dgm:pt>
    <dgm:pt modelId="{C4CBFA2A-C8A6-4513-9B1D-BE43F05EDCE2}" type="pres">
      <dgm:prSet presAssocID="{53BB35DF-5004-45E7-93D2-7067BE9A6BD8}" presName="rootComposite" presStyleCnt="0"/>
      <dgm:spPr/>
    </dgm:pt>
    <dgm:pt modelId="{B5917D8C-1A8D-4BC0-BC06-D278061AF871}" type="pres">
      <dgm:prSet presAssocID="{53BB35DF-5004-45E7-93D2-7067BE9A6BD8}" presName="rootText" presStyleLbl="node1" presStyleIdx="8" presStyleCnt="10" custLinFactNeighborX="21120" custLinFactNeighborY="2266">
        <dgm:presLayoutVars>
          <dgm:chMax/>
          <dgm:chPref val="3"/>
        </dgm:presLayoutVars>
      </dgm:prSet>
      <dgm:spPr/>
    </dgm:pt>
    <dgm:pt modelId="{6BF58A22-E779-4010-B612-B5B1CFE7343F}" type="pres">
      <dgm:prSet presAssocID="{53BB35DF-5004-45E7-93D2-7067BE9A6BD8}" presName="titleText2" presStyleLbl="fgAcc1" presStyleIdx="8" presStyleCnt="10" custScaleX="89486" custScaleY="83016" custLinFactNeighborX="28028" custLinFactNeighborY="13600">
        <dgm:presLayoutVars>
          <dgm:chMax val="0"/>
          <dgm:chPref val="0"/>
        </dgm:presLayoutVars>
      </dgm:prSet>
      <dgm:spPr/>
    </dgm:pt>
    <dgm:pt modelId="{ED3D9EB3-0A29-451F-9902-ADC050315555}" type="pres">
      <dgm:prSet presAssocID="{53BB35DF-5004-45E7-93D2-7067BE9A6BD8}" presName="rootConnector" presStyleLbl="node3" presStyleIdx="0" presStyleCnt="0"/>
      <dgm:spPr/>
    </dgm:pt>
    <dgm:pt modelId="{68B4203A-6A83-4D59-B0C5-A5EBD0C8D942}" type="pres">
      <dgm:prSet presAssocID="{53BB35DF-5004-45E7-93D2-7067BE9A6BD8}" presName="hierChild4" presStyleCnt="0"/>
      <dgm:spPr/>
    </dgm:pt>
    <dgm:pt modelId="{612D6B00-0232-4EDF-BE02-C27FB4496EEA}" type="pres">
      <dgm:prSet presAssocID="{8D53AAEA-F8F7-45E3-AF6E-24707B8F046C}" presName="Name37" presStyleLbl="parChTrans1D4" presStyleIdx="3" presStyleCnt="4"/>
      <dgm:spPr/>
    </dgm:pt>
    <dgm:pt modelId="{AEE76552-8107-491F-876C-25286FD6387B}" type="pres">
      <dgm:prSet presAssocID="{492FDC30-7D02-4282-A32F-BA6D240D1D93}" presName="hierRoot2" presStyleCnt="0">
        <dgm:presLayoutVars>
          <dgm:hierBranch val="init"/>
        </dgm:presLayoutVars>
      </dgm:prSet>
      <dgm:spPr/>
    </dgm:pt>
    <dgm:pt modelId="{E0E50851-CF8E-426C-ACB5-5D6F1013482E}" type="pres">
      <dgm:prSet presAssocID="{492FDC30-7D02-4282-A32F-BA6D240D1D93}" presName="rootComposite" presStyleCnt="0"/>
      <dgm:spPr/>
    </dgm:pt>
    <dgm:pt modelId="{A22A11E9-8550-4FB0-9D88-59987981284D}" type="pres">
      <dgm:prSet presAssocID="{492FDC30-7D02-4282-A32F-BA6D240D1D93}" presName="rootText" presStyleLbl="node1" presStyleIdx="9" presStyleCnt="10" custLinFactNeighborX="27573" custLinFactNeighborY="4540">
        <dgm:presLayoutVars>
          <dgm:chMax/>
          <dgm:chPref val="3"/>
        </dgm:presLayoutVars>
      </dgm:prSet>
      <dgm:spPr/>
    </dgm:pt>
    <dgm:pt modelId="{C4931B48-0B73-4E78-A5F1-0FEDE619D0AE}" type="pres">
      <dgm:prSet presAssocID="{492FDC30-7D02-4282-A32F-BA6D240D1D93}" presName="titleText2" presStyleLbl="fgAcc1" presStyleIdx="9" presStyleCnt="10" custScaleX="113517" custLinFactNeighborX="29334" custLinFactNeighborY="-37395">
        <dgm:presLayoutVars>
          <dgm:chMax val="0"/>
          <dgm:chPref val="0"/>
        </dgm:presLayoutVars>
      </dgm:prSet>
      <dgm:spPr/>
    </dgm:pt>
    <dgm:pt modelId="{531C1A6A-2911-4F8C-BDA8-FA26B24B0B4C}" type="pres">
      <dgm:prSet presAssocID="{492FDC30-7D02-4282-A32F-BA6D240D1D93}" presName="rootConnector" presStyleLbl="node4" presStyleIdx="0" presStyleCnt="0"/>
      <dgm:spPr/>
    </dgm:pt>
    <dgm:pt modelId="{B123D53D-697B-4C7E-9DF8-94CB9BB9A9BD}" type="pres">
      <dgm:prSet presAssocID="{492FDC30-7D02-4282-A32F-BA6D240D1D93}" presName="hierChild4" presStyleCnt="0"/>
      <dgm:spPr/>
    </dgm:pt>
    <dgm:pt modelId="{7B82AE5D-3D0F-46C9-BE9F-AD58F557BFE0}" type="pres">
      <dgm:prSet presAssocID="{492FDC30-7D02-4282-A32F-BA6D240D1D93}" presName="hierChild5" presStyleCnt="0"/>
      <dgm:spPr/>
    </dgm:pt>
    <dgm:pt modelId="{A28F15B4-8422-4D0F-835D-5E90E13D5D04}" type="pres">
      <dgm:prSet presAssocID="{53BB35DF-5004-45E7-93D2-7067BE9A6BD8}" presName="hierChild5" presStyleCnt="0"/>
      <dgm:spPr/>
    </dgm:pt>
    <dgm:pt modelId="{6DDE1DC8-542C-45E3-8656-F8D85A9498E7}" type="pres">
      <dgm:prSet presAssocID="{380739E3-6223-49E6-9A9A-876AD0742367}" presName="hierChild5" presStyleCnt="0"/>
      <dgm:spPr/>
    </dgm:pt>
    <dgm:pt modelId="{AB239E61-B7B3-44CE-8468-19E4E1DA17FE}" type="pres">
      <dgm:prSet presAssocID="{8226C5E1-6D54-48B2-BFC5-71D808B7A822}" presName="hierChild3" presStyleCnt="0"/>
      <dgm:spPr/>
    </dgm:pt>
    <dgm:pt modelId="{EDCD3785-13C6-4BED-B332-F9E781D6525C}" type="pres">
      <dgm:prSet presAssocID="{8FB9B258-A57B-43C1-A3ED-320639912000}" presName="hierRoot1" presStyleCnt="0">
        <dgm:presLayoutVars>
          <dgm:hierBranch val="init"/>
        </dgm:presLayoutVars>
      </dgm:prSet>
      <dgm:spPr/>
    </dgm:pt>
    <dgm:pt modelId="{7E363107-4394-432C-832A-031A73F71FB7}" type="pres">
      <dgm:prSet presAssocID="{8FB9B258-A57B-43C1-A3ED-320639912000}" presName="rootComposite1" presStyleCnt="0"/>
      <dgm:spPr/>
    </dgm:pt>
    <dgm:pt modelId="{2F4A082A-0920-4C2E-A481-1F988C6843F4}" type="pres">
      <dgm:prSet presAssocID="{8FB9B258-A57B-43C1-A3ED-320639912000}" presName="rootText1" presStyleLbl="node0" presStyleIdx="1" presStyleCnt="2" custLinFactY="300000" custLinFactNeighborX="94415" custLinFactNeighborY="323969">
        <dgm:presLayoutVars>
          <dgm:chMax/>
          <dgm:chPref val="3"/>
        </dgm:presLayoutVars>
      </dgm:prSet>
      <dgm:spPr>
        <a:prstGeom prst="rect">
          <a:avLst/>
        </a:prstGeom>
      </dgm:spPr>
    </dgm:pt>
    <dgm:pt modelId="{A71A2F48-8121-4358-B820-0F7A793F571B}" type="pres">
      <dgm:prSet presAssocID="{8FB9B258-A57B-43C1-A3ED-320639912000}" presName="titleText1" presStyleLbl="fgAcc0" presStyleIdx="1" presStyleCnt="2" custLinFactX="21852" custLinFactY="900000" custLinFactNeighborX="100000" custLinFactNeighborY="975311">
        <dgm:presLayoutVars>
          <dgm:chMax val="0"/>
          <dgm:chPref val="0"/>
        </dgm:presLayoutVars>
      </dgm:prSet>
      <dgm:spPr/>
    </dgm:pt>
    <dgm:pt modelId="{CCCFDDEA-5D2F-4798-BE90-8DFCCE3CD96A}" type="pres">
      <dgm:prSet presAssocID="{8FB9B258-A57B-43C1-A3ED-320639912000}" presName="rootConnector1" presStyleLbl="node1" presStyleIdx="9" presStyleCnt="10"/>
      <dgm:spPr/>
    </dgm:pt>
    <dgm:pt modelId="{C62164EB-0882-40F2-A1B1-5427077FD075}" type="pres">
      <dgm:prSet presAssocID="{8FB9B258-A57B-43C1-A3ED-320639912000}" presName="hierChild2" presStyleCnt="0"/>
      <dgm:spPr/>
    </dgm:pt>
    <dgm:pt modelId="{18C49373-1422-4BD8-AAF5-29648A6E3825}" type="pres">
      <dgm:prSet presAssocID="{8FB9B258-A57B-43C1-A3ED-320639912000}" presName="hierChild3" presStyleCnt="0"/>
      <dgm:spPr/>
    </dgm:pt>
  </dgm:ptLst>
  <dgm:cxnLst>
    <dgm:cxn modelId="{A54CF103-0AE7-4DA6-87B9-42C8E9392089}" type="presOf" srcId="{BAC83F93-63D6-4DFE-8D0A-144A71EB4C92}" destId="{2BFF393D-57A4-48C5-8672-360A2FF41321}" srcOrd="0" destOrd="0" presId="urn:microsoft.com/office/officeart/2008/layout/NameandTitleOrganizationalChart"/>
    <dgm:cxn modelId="{C8D47015-6B01-46E2-9AF4-99535C8C2C60}" type="presOf" srcId="{D001A506-3060-4A60-83EE-6C7A8EB822D3}" destId="{BF89AA57-32B7-43C2-BE27-8749CE53AAAF}" srcOrd="0" destOrd="0" presId="urn:microsoft.com/office/officeart/2008/layout/NameandTitleOrganizationalChart"/>
    <dgm:cxn modelId="{9D99AF18-2631-4DC7-8B52-6A1F1549224D}" type="presOf" srcId="{380739E3-6223-49E6-9A9A-876AD0742367}" destId="{EC0F1BB0-F4A9-457B-9114-D83316487AB6}" srcOrd="1" destOrd="0" presId="urn:microsoft.com/office/officeart/2008/layout/NameandTitleOrganizationalChart"/>
    <dgm:cxn modelId="{F8D4FF1B-1B2B-49C0-8AC8-EF52E468CF88}" type="presOf" srcId="{9DDFD06B-9FB4-4078-ACB2-84CA7640046A}" destId="{94DCDD53-405C-451F-BCDA-1FC5FEF5654E}" srcOrd="0" destOrd="0" presId="urn:microsoft.com/office/officeart/2008/layout/NameandTitleOrganizationalChart"/>
    <dgm:cxn modelId="{C1C53A1D-F5A5-4D73-9045-8A1805F8A317}" type="presOf" srcId="{8226C5E1-6D54-48B2-BFC5-71D808B7A822}" destId="{C6BE2FB9-37D9-46AF-AE81-7308B6FFB08D}" srcOrd="1" destOrd="0" presId="urn:microsoft.com/office/officeart/2008/layout/NameandTitleOrganizationalChart"/>
    <dgm:cxn modelId="{E22A5220-6E50-49A2-8B84-E96954D50900}" type="presOf" srcId="{12A83145-F2E7-4E97-80C9-305447FBA375}" destId="{CA03CC01-FC78-4C1D-9C6F-8C7FCDD1C4D8}" srcOrd="1" destOrd="0" presId="urn:microsoft.com/office/officeart/2008/layout/NameandTitleOrganizationalChart"/>
    <dgm:cxn modelId="{76FEB321-FB21-46D7-A4B2-034CE4551B25}" srcId="{380739E3-6223-49E6-9A9A-876AD0742367}" destId="{53BB35DF-5004-45E7-93D2-7067BE9A6BD8}" srcOrd="1" destOrd="0" parTransId="{B7284DE5-BE0D-4B4C-80B4-E578EB03475A}" sibTransId="{0A127E02-2F20-420C-9ED3-E614C8C9EA3F}"/>
    <dgm:cxn modelId="{D9EAB723-6B13-4714-B9A9-D348D7588D2F}" type="presOf" srcId="{78EA6E78-972B-43A8-A570-E114D1B7E07F}" destId="{D4E47EAE-6328-4484-9424-0241D88A9BEC}" srcOrd="0" destOrd="0" presId="urn:microsoft.com/office/officeart/2008/layout/NameandTitleOrganizationalChart"/>
    <dgm:cxn modelId="{EF53D627-3FA3-4051-A083-6DF640FE17B9}" srcId="{CCE159E9-C701-4A8A-81B1-6313BAB45430}" destId="{BAC83F93-63D6-4DFE-8D0A-144A71EB4C92}" srcOrd="0" destOrd="0" parTransId="{7790DDFD-D99F-43EF-AD1D-A05791B5E30D}" sibTransId="{30ABED22-8765-4CA7-B93C-B616348029C4}"/>
    <dgm:cxn modelId="{2CAF7A29-CBAE-4772-B430-38782EFD328B}" type="presOf" srcId="{463E6458-84A9-4BE2-B3E2-63C86D26DE33}" destId="{7D76BBB7-E01F-4CAB-89BE-B51206173E2C}" srcOrd="0" destOrd="0" presId="urn:microsoft.com/office/officeart/2008/layout/NameandTitleOrganizationalChart"/>
    <dgm:cxn modelId="{DB61A02A-11BE-4A69-BA71-9B83E233B9EB}" type="presOf" srcId="{8FB9B258-A57B-43C1-A3ED-320639912000}" destId="{CCCFDDEA-5D2F-4798-BE90-8DFCCE3CD96A}" srcOrd="1" destOrd="0" presId="urn:microsoft.com/office/officeart/2008/layout/NameandTitleOrganizationalChart"/>
    <dgm:cxn modelId="{15B79E31-870D-4DDA-9CF5-67D239F334B4}" srcId="{8226C5E1-6D54-48B2-BFC5-71D808B7A822}" destId="{380739E3-6223-49E6-9A9A-876AD0742367}" srcOrd="1" destOrd="0" parTransId="{2A2146DA-FA33-48C7-9B5F-C96FE76A22D7}" sibTransId="{FA14C0EF-BB65-4EC9-A988-972B395186E0}"/>
    <dgm:cxn modelId="{0517013F-E3AE-4537-AD98-69BFB572C137}" type="presOf" srcId="{8B337B6F-0CF2-497E-98FC-031C1A70EE0E}" destId="{5E2EC682-9B8C-471D-BB6A-AC7B6690C080}" srcOrd="0" destOrd="0" presId="urn:microsoft.com/office/officeart/2008/layout/NameandTitleOrganizationalChart"/>
    <dgm:cxn modelId="{C80AE13F-8252-4F0A-B4E4-AC1BC6D3D628}" type="presOf" srcId="{C3C92A8C-84AA-4CA0-93FB-9434665CA7D1}" destId="{83410FEA-EBA3-44B9-8DC1-E8DF85C29349}" srcOrd="1" destOrd="0" presId="urn:microsoft.com/office/officeart/2008/layout/NameandTitleOrganizationalChart"/>
    <dgm:cxn modelId="{FD7B3140-8809-4905-8107-0A86B5F3F69A}" type="presOf" srcId="{CCE159E9-C701-4A8A-81B1-6313BAB45430}" destId="{F1364AE2-6712-4AA9-9491-F78FD2F517A8}" srcOrd="0" destOrd="0" presId="urn:microsoft.com/office/officeart/2008/layout/NameandTitleOrganizationalChart"/>
    <dgm:cxn modelId="{B2588F46-4A95-4AED-92C5-6E60D406D8CA}" srcId="{CCE159E9-C701-4A8A-81B1-6313BAB45430}" destId="{C3C92A8C-84AA-4CA0-93FB-9434665CA7D1}" srcOrd="1" destOrd="0" parTransId="{66AE3E97-F1DB-493B-8C82-C3AF0DDF98F1}" sibTransId="{36B8E243-6439-4512-B840-D68BE6654B35}"/>
    <dgm:cxn modelId="{9C9D3449-0ACD-49EA-B503-9AE5D20169DF}" type="presOf" srcId="{8055B793-088E-43B0-ADD8-87B13D976269}" destId="{723B89BC-5A83-4389-8C37-49D737BCB047}" srcOrd="0" destOrd="0" presId="urn:microsoft.com/office/officeart/2008/layout/NameandTitleOrganizationalChart"/>
    <dgm:cxn modelId="{A4B5456C-46A2-45A4-B8D1-A28A3CB6C11B}" type="presOf" srcId="{6B4826A3-351F-4316-86E8-79B2658C2A3A}" destId="{1013F8B5-9267-4283-9408-FB2FDD0BC903}" srcOrd="0" destOrd="0" presId="urn:microsoft.com/office/officeart/2008/layout/NameandTitleOrganizationalChart"/>
    <dgm:cxn modelId="{CEB26053-3C3D-4315-81BC-1D7B336F9EEF}" srcId="{78EA6E78-972B-43A8-A570-E114D1B7E07F}" destId="{8226C5E1-6D54-48B2-BFC5-71D808B7A822}" srcOrd="0" destOrd="0" parTransId="{15F1C091-0128-4C22-AF20-C283BED3BB36}" sibTransId="{D001A506-3060-4A60-83EE-6C7A8EB822D3}"/>
    <dgm:cxn modelId="{32938353-4D79-47DF-A8B2-364CE5498DC9}" srcId="{78EA6E78-972B-43A8-A570-E114D1B7E07F}" destId="{8FB9B258-A57B-43C1-A3ED-320639912000}" srcOrd="1" destOrd="0" parTransId="{039FB413-028A-455F-A42E-4CD22B3E736E}" sibTransId="{493772A7-0745-44FE-82AE-155FC33F36F1}"/>
    <dgm:cxn modelId="{BF294A57-E6E9-48A8-A70D-139F216CA113}" type="presOf" srcId="{B7FDC354-0449-459F-9825-793387C63426}" destId="{163970C5-96B7-4FDD-80CD-5F33A9FEDFA0}" srcOrd="0" destOrd="0" presId="urn:microsoft.com/office/officeart/2008/layout/NameandTitleOrganizationalChart"/>
    <dgm:cxn modelId="{453B757A-1E2F-4690-9B4A-1FC197A09793}" type="presOf" srcId="{2A2146DA-FA33-48C7-9B5F-C96FE76A22D7}" destId="{63DEB97D-7057-4695-BAA9-3EB66DCAB1AB}" srcOrd="0" destOrd="0" presId="urn:microsoft.com/office/officeart/2008/layout/NameandTitleOrganizationalChart"/>
    <dgm:cxn modelId="{AB03B45A-E466-4DFC-B6B3-3925C682F632}" type="presOf" srcId="{B7284DE5-BE0D-4B4C-80B4-E578EB03475A}" destId="{659BEB53-9CC8-4050-8CB9-034C645E70F2}" srcOrd="0" destOrd="0" presId="urn:microsoft.com/office/officeart/2008/layout/NameandTitleOrganizationalChart"/>
    <dgm:cxn modelId="{8B537E88-60F2-44CE-ACB8-05197C5034A8}" srcId="{8226C5E1-6D54-48B2-BFC5-71D808B7A822}" destId="{CCE159E9-C701-4A8A-81B1-6313BAB45430}" srcOrd="0" destOrd="0" parTransId="{6B4826A3-351F-4316-86E8-79B2658C2A3A}" sibTransId="{8055B793-088E-43B0-ADD8-87B13D976269}"/>
    <dgm:cxn modelId="{7B471F8D-9B35-42C3-B550-5D17C7E3B137}" srcId="{53BB35DF-5004-45E7-93D2-7067BE9A6BD8}" destId="{492FDC30-7D02-4282-A32F-BA6D240D1D93}" srcOrd="0" destOrd="0" parTransId="{8D53AAEA-F8F7-45E3-AF6E-24707B8F046C}" sibTransId="{9673FFA0-6144-413A-A6B6-415BB5C12187}"/>
    <dgm:cxn modelId="{9FFE858E-FCC8-4C2B-ADD2-8F8C8135C74C}" type="presOf" srcId="{12A83145-F2E7-4E97-80C9-305447FBA375}" destId="{F669EB62-FBB0-4848-9F6D-8A8359114B67}" srcOrd="0" destOrd="0" presId="urn:microsoft.com/office/officeart/2008/layout/NameandTitleOrganizationalChart"/>
    <dgm:cxn modelId="{08EECE95-8FA9-4DAF-8B27-910F3B4BDBEC}" srcId="{9DDFD06B-9FB4-4078-ACB2-84CA7640046A}" destId="{12A83145-F2E7-4E97-80C9-305447FBA375}" srcOrd="0" destOrd="0" parTransId="{07C1F030-1EF1-407A-A699-F5988516CE19}" sibTransId="{2DE382D9-6F83-4465-9E6A-BCE058BBDD00}"/>
    <dgm:cxn modelId="{8C426C9A-BE12-41D8-95D4-AA47208BA385}" type="presOf" srcId="{53BB35DF-5004-45E7-93D2-7067BE9A6BD8}" destId="{ED3D9EB3-0A29-451F-9902-ADC050315555}" srcOrd="1" destOrd="0" presId="urn:microsoft.com/office/officeart/2008/layout/NameandTitleOrganizationalChart"/>
    <dgm:cxn modelId="{4B03309E-D375-49AA-B156-E1E8EED1F2DF}" type="presOf" srcId="{1D6136CC-13C6-48BF-9222-05B8C9335D68}" destId="{E0F71D9B-AB5A-4CB7-A6B8-D4C40451A8F7}" srcOrd="0" destOrd="0" presId="urn:microsoft.com/office/officeart/2008/layout/NameandTitleOrganizationalChart"/>
    <dgm:cxn modelId="{B985969F-3A06-438F-A566-181F72173355}" type="presOf" srcId="{1D6136CC-13C6-48BF-9222-05B8C9335D68}" destId="{05876203-0F94-47EA-B18E-DF2964887833}" srcOrd="1" destOrd="0" presId="urn:microsoft.com/office/officeart/2008/layout/NameandTitleOrganizationalChart"/>
    <dgm:cxn modelId="{DB9AC5A2-3C79-4B25-9F1E-B08B75EA2A61}" type="presOf" srcId="{B7FDC354-0449-459F-9825-793387C63426}" destId="{37913875-4438-40BF-9D99-0E9DF3FB76A2}" srcOrd="1" destOrd="0" presId="urn:microsoft.com/office/officeart/2008/layout/NameandTitleOrganizationalChart"/>
    <dgm:cxn modelId="{9118D4A2-CAFD-482A-942E-9A479F71C07C}" type="presOf" srcId="{BAC83F93-63D6-4DFE-8D0A-144A71EB4C92}" destId="{2B1271C6-76DF-4FD5-A87F-DA3D7ECAC025}" srcOrd="1" destOrd="0" presId="urn:microsoft.com/office/officeart/2008/layout/NameandTitleOrganizationalChart"/>
    <dgm:cxn modelId="{1601EEAE-810C-41ED-942A-346AF5786ED1}" type="presOf" srcId="{492FDC30-7D02-4282-A32F-BA6D240D1D93}" destId="{A22A11E9-8550-4FB0-9D88-59987981284D}" srcOrd="0" destOrd="0" presId="urn:microsoft.com/office/officeart/2008/layout/NameandTitleOrganizationalChart"/>
    <dgm:cxn modelId="{66BE50B5-5C41-4482-BDA3-F9C69A4F7BF1}" type="presOf" srcId="{493772A7-0745-44FE-82AE-155FC33F36F1}" destId="{A71A2F48-8121-4358-B820-0F7A793F571B}" srcOrd="0" destOrd="0" presId="urn:microsoft.com/office/officeart/2008/layout/NameandTitleOrganizationalChart"/>
    <dgm:cxn modelId="{FCA59EBA-5F90-4EB4-99AD-9DAF012519C9}" type="presOf" srcId="{FA14C0EF-BB65-4EC9-A988-972B395186E0}" destId="{1E1A0335-C3E2-4F42-B971-BF4FD73D2181}" srcOrd="0" destOrd="0" presId="urn:microsoft.com/office/officeart/2008/layout/NameandTitleOrganizationalChart"/>
    <dgm:cxn modelId="{47C369C0-C258-43F3-A3AB-DB9F3291A6D2}" type="presOf" srcId="{2DE382D9-6F83-4465-9E6A-BCE058BBDD00}" destId="{26F5630E-6442-4CB9-97EC-D2C2516F9D14}" srcOrd="0" destOrd="0" presId="urn:microsoft.com/office/officeart/2008/layout/NameandTitleOrganizationalChart"/>
    <dgm:cxn modelId="{E96D99C0-E50D-430A-BBCF-1EA906B522D3}" type="presOf" srcId="{8FB9B258-A57B-43C1-A3ED-320639912000}" destId="{2F4A082A-0920-4C2E-A481-1F988C6843F4}" srcOrd="0" destOrd="0" presId="urn:microsoft.com/office/officeart/2008/layout/NameandTitleOrganizationalChart"/>
    <dgm:cxn modelId="{36D4ECC0-5DDF-49F0-A31A-926D92663FE5}" type="presOf" srcId="{C3C92A8C-84AA-4CA0-93FB-9434665CA7D1}" destId="{F519F607-F30E-4A78-A957-02649D0A9001}" srcOrd="0" destOrd="0" presId="urn:microsoft.com/office/officeart/2008/layout/NameandTitleOrganizationalChart"/>
    <dgm:cxn modelId="{214372C1-4C30-48A3-9704-EFC2A9FD6C70}" type="presOf" srcId="{07C1F030-1EF1-407A-A699-F5988516CE19}" destId="{52567E5D-A143-4831-ADBB-E10585BE74B8}" srcOrd="0" destOrd="0" presId="urn:microsoft.com/office/officeart/2008/layout/NameandTitleOrganizationalChart"/>
    <dgm:cxn modelId="{11417EC2-A641-4652-9771-9C43EC165002}" srcId="{380739E3-6223-49E6-9A9A-876AD0742367}" destId="{9DDFD06B-9FB4-4078-ACB2-84CA7640046A}" srcOrd="0" destOrd="0" parTransId="{C526C48A-C7D5-4509-9DDE-DB008A550976}" sibTransId="{5E8E9416-0B23-4025-9BD5-E8D2F3A2E3F7}"/>
    <dgm:cxn modelId="{582445C5-7229-4278-8D2D-150835753746}" type="presOf" srcId="{36B8E243-6439-4512-B840-D68BE6654B35}" destId="{8AAB1139-2497-4634-AD65-D05A8B106FC0}" srcOrd="0" destOrd="0" presId="urn:microsoft.com/office/officeart/2008/layout/NameandTitleOrganizationalChart"/>
    <dgm:cxn modelId="{0244E4CC-EE13-41C4-8671-6FD0927AC37F}" type="presOf" srcId="{9673FFA0-6144-413A-A6B6-415BB5C12187}" destId="{C4931B48-0B73-4E78-A5F1-0FEDE619D0AE}" srcOrd="0" destOrd="0" presId="urn:microsoft.com/office/officeart/2008/layout/NameandTitleOrganizationalChart"/>
    <dgm:cxn modelId="{6900BBCD-3164-4CEB-B095-4D9C4FE125FC}" type="presOf" srcId="{66AE3E97-F1DB-493B-8C82-C3AF0DDF98F1}" destId="{BF267156-CC7B-4EB2-9CBE-AF0D9A3692D9}" srcOrd="0" destOrd="0" presId="urn:microsoft.com/office/officeart/2008/layout/NameandTitleOrganizationalChart"/>
    <dgm:cxn modelId="{09BDABCE-F274-4F1E-AB06-00355A869F15}" type="presOf" srcId="{30ABED22-8765-4CA7-B93C-B616348029C4}" destId="{2A8B602C-9E6E-4F2C-BF9A-EBD8D86F7749}" srcOrd="0" destOrd="0" presId="urn:microsoft.com/office/officeart/2008/layout/NameandTitleOrganizationalChart"/>
    <dgm:cxn modelId="{2E1A22D6-5EC7-4C85-B8F8-C0123B057279}" srcId="{B7FDC354-0449-459F-9825-793387C63426}" destId="{1D6136CC-13C6-48BF-9222-05B8C9335D68}" srcOrd="0" destOrd="0" parTransId="{75B604F6-277F-4205-84B7-E5EE8D3B7E03}" sibTransId="{0F3B6AD0-78A7-424C-8E08-7B985AD7803E}"/>
    <dgm:cxn modelId="{D95E88D9-A6D5-490E-B8CD-0FFBACB42E37}" type="presOf" srcId="{C526C48A-C7D5-4509-9DDE-DB008A550976}" destId="{EE3C6387-4880-4571-9B7E-92E9268C414F}" srcOrd="0" destOrd="0" presId="urn:microsoft.com/office/officeart/2008/layout/NameandTitleOrganizationalChart"/>
    <dgm:cxn modelId="{0E0652DA-CB81-41BD-B25D-99191452D8D0}" type="presOf" srcId="{7790DDFD-D99F-43EF-AD1D-A05791B5E30D}" destId="{C884CEC7-FC5D-4BC0-8302-B71D99A82D0A}" srcOrd="0" destOrd="0" presId="urn:microsoft.com/office/officeart/2008/layout/NameandTitleOrganizationalChart"/>
    <dgm:cxn modelId="{31200FDB-CFBB-465F-8EA7-9EBAF7014ED7}" type="presOf" srcId="{5E8E9416-0B23-4025-9BD5-E8D2F3A2E3F7}" destId="{08C3C462-B21A-4E60-B470-6C54BC567245}" srcOrd="0" destOrd="0" presId="urn:microsoft.com/office/officeart/2008/layout/NameandTitleOrganizationalChart"/>
    <dgm:cxn modelId="{B4DD3FE6-6D18-45A7-A4D4-22A794C66C45}" type="presOf" srcId="{380739E3-6223-49E6-9A9A-876AD0742367}" destId="{FDBA8E22-AB5F-45AD-9BE7-D094471C471D}" srcOrd="0" destOrd="0" presId="urn:microsoft.com/office/officeart/2008/layout/NameandTitleOrganizationalChart"/>
    <dgm:cxn modelId="{E0BD72EC-51E2-4C45-941E-D1493DEF5174}" type="presOf" srcId="{53BB35DF-5004-45E7-93D2-7067BE9A6BD8}" destId="{B5917D8C-1A8D-4BC0-BC06-D278061AF871}" srcOrd="0" destOrd="0" presId="urn:microsoft.com/office/officeart/2008/layout/NameandTitleOrganizationalChart"/>
    <dgm:cxn modelId="{9E8723ED-F31D-453C-92D6-822A068C198A}" type="presOf" srcId="{8D53AAEA-F8F7-45E3-AF6E-24707B8F046C}" destId="{612D6B00-0232-4EDF-BE02-C27FB4496EEA}" srcOrd="0" destOrd="0" presId="urn:microsoft.com/office/officeart/2008/layout/NameandTitleOrganizationalChart"/>
    <dgm:cxn modelId="{44354DEF-D446-4377-A5B3-ED229BA9CA50}" srcId="{C3C92A8C-84AA-4CA0-93FB-9434665CA7D1}" destId="{B7FDC354-0449-459F-9825-793387C63426}" srcOrd="0" destOrd="0" parTransId="{463E6458-84A9-4BE2-B3E2-63C86D26DE33}" sibTransId="{8B337B6F-0CF2-497E-98FC-031C1A70EE0E}"/>
    <dgm:cxn modelId="{9EF6DBEF-2AE7-4180-99DD-B46C64403EFC}" type="presOf" srcId="{9DDFD06B-9FB4-4078-ACB2-84CA7640046A}" destId="{96700D82-45CE-411F-AA22-509E95E9CE46}" srcOrd="1" destOrd="0" presId="urn:microsoft.com/office/officeart/2008/layout/NameandTitleOrganizationalChart"/>
    <dgm:cxn modelId="{5AA683F1-9E70-4F3D-B3E6-D522554247E3}" type="presOf" srcId="{CCE159E9-C701-4A8A-81B1-6313BAB45430}" destId="{81F4E19D-F5AD-4B00-92E3-B3E2A287AF16}" srcOrd="1" destOrd="0" presId="urn:microsoft.com/office/officeart/2008/layout/NameandTitleOrganizationalChart"/>
    <dgm:cxn modelId="{185583F5-13B5-4656-B843-523D0634EF0B}" type="presOf" srcId="{8226C5E1-6D54-48B2-BFC5-71D808B7A822}" destId="{C2F9A6CF-DD3A-4E67-BC1C-E65AB415ED93}" srcOrd="0" destOrd="0" presId="urn:microsoft.com/office/officeart/2008/layout/NameandTitleOrganizationalChart"/>
    <dgm:cxn modelId="{A13759F9-99A4-4C63-822D-57C50872C940}" type="presOf" srcId="{75B604F6-277F-4205-84B7-E5EE8D3B7E03}" destId="{D1C51CAF-26D0-42E6-AAFC-FCDA107763C8}" srcOrd="0" destOrd="0" presId="urn:microsoft.com/office/officeart/2008/layout/NameandTitleOrganizationalChart"/>
    <dgm:cxn modelId="{2B8174FB-6657-41E8-A9AB-A716B1828CD5}" type="presOf" srcId="{0F3B6AD0-78A7-424C-8E08-7B985AD7803E}" destId="{89ED4FB7-89E5-4FFD-87A9-654B77C046FE}" srcOrd="0" destOrd="0" presId="urn:microsoft.com/office/officeart/2008/layout/NameandTitleOrganizationalChart"/>
    <dgm:cxn modelId="{87369BFB-74A6-4AE2-988A-2054BF032A3B}" type="presOf" srcId="{492FDC30-7D02-4282-A32F-BA6D240D1D93}" destId="{531C1A6A-2911-4F8C-BDA8-FA26B24B0B4C}" srcOrd="1" destOrd="0" presId="urn:microsoft.com/office/officeart/2008/layout/NameandTitleOrganizationalChart"/>
    <dgm:cxn modelId="{5CA186FD-1B9A-4C6D-BF0E-CDA66BF21927}" type="presOf" srcId="{0A127E02-2F20-420C-9ED3-E614C8C9EA3F}" destId="{6BF58A22-E779-4010-B612-B5B1CFE7343F}" srcOrd="0" destOrd="0" presId="urn:microsoft.com/office/officeart/2008/layout/NameandTitleOrganizationalChart"/>
    <dgm:cxn modelId="{A009D69E-A3BB-4467-B654-D31997300649}" type="presParOf" srcId="{D4E47EAE-6328-4484-9424-0241D88A9BEC}" destId="{355D64F9-5C35-4CEE-BA38-524BB0656D96}" srcOrd="0" destOrd="0" presId="urn:microsoft.com/office/officeart/2008/layout/NameandTitleOrganizationalChart"/>
    <dgm:cxn modelId="{66A81371-4FC2-4899-8CC9-BAEFFB92837F}" type="presParOf" srcId="{355D64F9-5C35-4CEE-BA38-524BB0656D96}" destId="{E1712DFF-41B0-4BCC-A762-8693535A234D}" srcOrd="0" destOrd="0" presId="urn:microsoft.com/office/officeart/2008/layout/NameandTitleOrganizationalChart"/>
    <dgm:cxn modelId="{6E1D59C0-7D7D-4F93-96D1-1A578A194984}" type="presParOf" srcId="{E1712DFF-41B0-4BCC-A762-8693535A234D}" destId="{C2F9A6CF-DD3A-4E67-BC1C-E65AB415ED93}" srcOrd="0" destOrd="0" presId="urn:microsoft.com/office/officeart/2008/layout/NameandTitleOrganizationalChart"/>
    <dgm:cxn modelId="{80C46408-9EAD-419E-8F6F-730CDD6D839B}" type="presParOf" srcId="{E1712DFF-41B0-4BCC-A762-8693535A234D}" destId="{BF89AA57-32B7-43C2-BE27-8749CE53AAAF}" srcOrd="1" destOrd="0" presId="urn:microsoft.com/office/officeart/2008/layout/NameandTitleOrganizationalChart"/>
    <dgm:cxn modelId="{93EFB44F-7BF1-41E9-84FC-0A213094405B}" type="presParOf" srcId="{E1712DFF-41B0-4BCC-A762-8693535A234D}" destId="{C6BE2FB9-37D9-46AF-AE81-7308B6FFB08D}" srcOrd="2" destOrd="0" presId="urn:microsoft.com/office/officeart/2008/layout/NameandTitleOrganizationalChart"/>
    <dgm:cxn modelId="{24172A70-5494-4903-AE03-940D65D56D1A}" type="presParOf" srcId="{355D64F9-5C35-4CEE-BA38-524BB0656D96}" destId="{0FDE8AB2-3110-4D01-989D-BC8C4C96AE24}" srcOrd="1" destOrd="0" presId="urn:microsoft.com/office/officeart/2008/layout/NameandTitleOrganizationalChart"/>
    <dgm:cxn modelId="{F8F23165-E8BA-4F6A-A51E-21895D0C4A96}" type="presParOf" srcId="{0FDE8AB2-3110-4D01-989D-BC8C4C96AE24}" destId="{1013F8B5-9267-4283-9408-FB2FDD0BC903}" srcOrd="0" destOrd="0" presId="urn:microsoft.com/office/officeart/2008/layout/NameandTitleOrganizationalChart"/>
    <dgm:cxn modelId="{FFAC78CB-4E0F-4DAA-8744-43BE30369B07}" type="presParOf" srcId="{0FDE8AB2-3110-4D01-989D-BC8C4C96AE24}" destId="{AF12EA29-9B2F-4A5F-BC62-9A993DA03EA7}" srcOrd="1" destOrd="0" presId="urn:microsoft.com/office/officeart/2008/layout/NameandTitleOrganizationalChart"/>
    <dgm:cxn modelId="{D3AAA34E-F470-4816-BB5F-DA0A326137EE}" type="presParOf" srcId="{AF12EA29-9B2F-4A5F-BC62-9A993DA03EA7}" destId="{03A1A794-064F-4BD0-A54D-8D2B7B0DCD13}" srcOrd="0" destOrd="0" presId="urn:microsoft.com/office/officeart/2008/layout/NameandTitleOrganizationalChart"/>
    <dgm:cxn modelId="{B82CF088-8470-40C5-816B-37D1F39DAF3C}" type="presParOf" srcId="{03A1A794-064F-4BD0-A54D-8D2B7B0DCD13}" destId="{F1364AE2-6712-4AA9-9491-F78FD2F517A8}" srcOrd="0" destOrd="0" presId="urn:microsoft.com/office/officeart/2008/layout/NameandTitleOrganizationalChart"/>
    <dgm:cxn modelId="{5AD22A33-3A49-4C61-A4A4-254DA9DA2396}" type="presParOf" srcId="{03A1A794-064F-4BD0-A54D-8D2B7B0DCD13}" destId="{723B89BC-5A83-4389-8C37-49D737BCB047}" srcOrd="1" destOrd="0" presId="urn:microsoft.com/office/officeart/2008/layout/NameandTitleOrganizationalChart"/>
    <dgm:cxn modelId="{6E1A7783-B032-4DB0-8754-5FB080A5CA4B}" type="presParOf" srcId="{03A1A794-064F-4BD0-A54D-8D2B7B0DCD13}" destId="{81F4E19D-F5AD-4B00-92E3-B3E2A287AF16}" srcOrd="2" destOrd="0" presId="urn:microsoft.com/office/officeart/2008/layout/NameandTitleOrganizationalChart"/>
    <dgm:cxn modelId="{A114859E-4486-454A-B46B-6FCE1EABFAD0}" type="presParOf" srcId="{AF12EA29-9B2F-4A5F-BC62-9A993DA03EA7}" destId="{3C14EF87-BFA0-4830-987A-A9832CF1D29B}" srcOrd="1" destOrd="0" presId="urn:microsoft.com/office/officeart/2008/layout/NameandTitleOrganizationalChart"/>
    <dgm:cxn modelId="{827505A0-D359-4014-A6DE-E524D038474D}" type="presParOf" srcId="{3C14EF87-BFA0-4830-987A-A9832CF1D29B}" destId="{C884CEC7-FC5D-4BC0-8302-B71D99A82D0A}" srcOrd="0" destOrd="0" presId="urn:microsoft.com/office/officeart/2008/layout/NameandTitleOrganizationalChart"/>
    <dgm:cxn modelId="{AC6F63B9-57FB-41EA-BB13-E3829F2EADF3}" type="presParOf" srcId="{3C14EF87-BFA0-4830-987A-A9832CF1D29B}" destId="{3A97CF32-E637-41F2-8360-E641B033F70C}" srcOrd="1" destOrd="0" presId="urn:microsoft.com/office/officeart/2008/layout/NameandTitleOrganizationalChart"/>
    <dgm:cxn modelId="{A5F20970-F927-4160-9DC3-021F637124D9}" type="presParOf" srcId="{3A97CF32-E637-41F2-8360-E641B033F70C}" destId="{D11FB53B-FD44-45E7-9ACB-1736B7B35712}" srcOrd="0" destOrd="0" presId="urn:microsoft.com/office/officeart/2008/layout/NameandTitleOrganizationalChart"/>
    <dgm:cxn modelId="{6138C92F-384B-4F6C-8DB6-396164C2C901}" type="presParOf" srcId="{D11FB53B-FD44-45E7-9ACB-1736B7B35712}" destId="{2BFF393D-57A4-48C5-8672-360A2FF41321}" srcOrd="0" destOrd="0" presId="urn:microsoft.com/office/officeart/2008/layout/NameandTitleOrganizationalChart"/>
    <dgm:cxn modelId="{6BA5FF38-3E75-47B1-92C0-07E842ADB6BD}" type="presParOf" srcId="{D11FB53B-FD44-45E7-9ACB-1736B7B35712}" destId="{2A8B602C-9E6E-4F2C-BF9A-EBD8D86F7749}" srcOrd="1" destOrd="0" presId="urn:microsoft.com/office/officeart/2008/layout/NameandTitleOrganizationalChart"/>
    <dgm:cxn modelId="{225F55BA-568F-4F8E-91F3-8226B4ADC3A8}" type="presParOf" srcId="{D11FB53B-FD44-45E7-9ACB-1736B7B35712}" destId="{2B1271C6-76DF-4FD5-A87F-DA3D7ECAC025}" srcOrd="2" destOrd="0" presId="urn:microsoft.com/office/officeart/2008/layout/NameandTitleOrganizationalChart"/>
    <dgm:cxn modelId="{C6AA113C-89E4-42A8-AA91-7EBB2C971F1F}" type="presParOf" srcId="{3A97CF32-E637-41F2-8360-E641B033F70C}" destId="{021B3D2C-CDB0-4803-B30E-93A95C476FEC}" srcOrd="1" destOrd="0" presId="urn:microsoft.com/office/officeart/2008/layout/NameandTitleOrganizationalChart"/>
    <dgm:cxn modelId="{1A62E030-C27D-4F6F-A915-AF4EF177DD5F}" type="presParOf" srcId="{3A97CF32-E637-41F2-8360-E641B033F70C}" destId="{4A2FF318-0EB0-4375-8DC6-9EFDFD0B6DCC}" srcOrd="2" destOrd="0" presId="urn:microsoft.com/office/officeart/2008/layout/NameandTitleOrganizationalChart"/>
    <dgm:cxn modelId="{7A3CF53A-A4CB-4370-85CB-07E62EF86738}" type="presParOf" srcId="{3C14EF87-BFA0-4830-987A-A9832CF1D29B}" destId="{BF267156-CC7B-4EB2-9CBE-AF0D9A3692D9}" srcOrd="2" destOrd="0" presId="urn:microsoft.com/office/officeart/2008/layout/NameandTitleOrganizationalChart"/>
    <dgm:cxn modelId="{AB15DA0E-B1A3-47C3-A95F-AAB01DDAABAA}" type="presParOf" srcId="{3C14EF87-BFA0-4830-987A-A9832CF1D29B}" destId="{67855203-C0E3-4371-BFA8-46CC3F846244}" srcOrd="3" destOrd="0" presId="urn:microsoft.com/office/officeart/2008/layout/NameandTitleOrganizationalChart"/>
    <dgm:cxn modelId="{BB9A6687-9354-4BA4-9320-485A0CFEABD8}" type="presParOf" srcId="{67855203-C0E3-4371-BFA8-46CC3F846244}" destId="{3C18844A-AEB5-4B5A-9704-D6F99E73D35F}" srcOrd="0" destOrd="0" presId="urn:microsoft.com/office/officeart/2008/layout/NameandTitleOrganizationalChart"/>
    <dgm:cxn modelId="{6B4BC27F-8B03-4941-ACFA-D330549BBAB7}" type="presParOf" srcId="{3C18844A-AEB5-4B5A-9704-D6F99E73D35F}" destId="{F519F607-F30E-4A78-A957-02649D0A9001}" srcOrd="0" destOrd="0" presId="urn:microsoft.com/office/officeart/2008/layout/NameandTitleOrganizationalChart"/>
    <dgm:cxn modelId="{89A2B283-DC27-4B68-9F7A-0E000ABCD578}" type="presParOf" srcId="{3C18844A-AEB5-4B5A-9704-D6F99E73D35F}" destId="{8AAB1139-2497-4634-AD65-D05A8B106FC0}" srcOrd="1" destOrd="0" presId="urn:microsoft.com/office/officeart/2008/layout/NameandTitleOrganizationalChart"/>
    <dgm:cxn modelId="{16E415E1-8168-43EC-9BE9-3003A6DA9BAB}" type="presParOf" srcId="{3C18844A-AEB5-4B5A-9704-D6F99E73D35F}" destId="{83410FEA-EBA3-44B9-8DC1-E8DF85C29349}" srcOrd="2" destOrd="0" presId="urn:microsoft.com/office/officeart/2008/layout/NameandTitleOrganizationalChart"/>
    <dgm:cxn modelId="{107A3816-7490-47F9-A67E-10FE8C272433}" type="presParOf" srcId="{67855203-C0E3-4371-BFA8-46CC3F846244}" destId="{941B07A8-7EED-46D5-B512-B4CB1AF39A94}" srcOrd="1" destOrd="0" presId="urn:microsoft.com/office/officeart/2008/layout/NameandTitleOrganizationalChart"/>
    <dgm:cxn modelId="{5FB06FDF-09D0-4B1E-96A7-2FF93F9142BD}" type="presParOf" srcId="{941B07A8-7EED-46D5-B512-B4CB1AF39A94}" destId="{7D76BBB7-E01F-4CAB-89BE-B51206173E2C}" srcOrd="0" destOrd="0" presId="urn:microsoft.com/office/officeart/2008/layout/NameandTitleOrganizationalChart"/>
    <dgm:cxn modelId="{56ED6581-4CA4-4487-8687-8DEE81EB962F}" type="presParOf" srcId="{941B07A8-7EED-46D5-B512-B4CB1AF39A94}" destId="{F67D10E0-A465-453D-9A44-5119F5895735}" srcOrd="1" destOrd="0" presId="urn:microsoft.com/office/officeart/2008/layout/NameandTitleOrganizationalChart"/>
    <dgm:cxn modelId="{24FA78C5-128E-4373-983B-4AC1A57A6BD8}" type="presParOf" srcId="{F67D10E0-A465-453D-9A44-5119F5895735}" destId="{E06BB458-6D81-4A56-B405-31F0D0E9E93A}" srcOrd="0" destOrd="0" presId="urn:microsoft.com/office/officeart/2008/layout/NameandTitleOrganizationalChart"/>
    <dgm:cxn modelId="{1410F376-9288-46C6-B55E-A261EEF93485}" type="presParOf" srcId="{E06BB458-6D81-4A56-B405-31F0D0E9E93A}" destId="{163970C5-96B7-4FDD-80CD-5F33A9FEDFA0}" srcOrd="0" destOrd="0" presId="urn:microsoft.com/office/officeart/2008/layout/NameandTitleOrganizationalChart"/>
    <dgm:cxn modelId="{01358C5B-7507-4B87-AE4E-730573F55C3C}" type="presParOf" srcId="{E06BB458-6D81-4A56-B405-31F0D0E9E93A}" destId="{5E2EC682-9B8C-471D-BB6A-AC7B6690C080}" srcOrd="1" destOrd="0" presId="urn:microsoft.com/office/officeart/2008/layout/NameandTitleOrganizationalChart"/>
    <dgm:cxn modelId="{BABA1B31-9E1E-47B7-AF49-C0CCB58812DF}" type="presParOf" srcId="{E06BB458-6D81-4A56-B405-31F0D0E9E93A}" destId="{37913875-4438-40BF-9D99-0E9DF3FB76A2}" srcOrd="2" destOrd="0" presId="urn:microsoft.com/office/officeart/2008/layout/NameandTitleOrganizationalChart"/>
    <dgm:cxn modelId="{46AEFD3E-A23A-4803-8A8B-33C66FD864D2}" type="presParOf" srcId="{F67D10E0-A465-453D-9A44-5119F5895735}" destId="{4E41000B-55F7-427E-93BC-70919CB0CE22}" srcOrd="1" destOrd="0" presId="urn:microsoft.com/office/officeart/2008/layout/NameandTitleOrganizationalChart"/>
    <dgm:cxn modelId="{5F160680-925D-4F8F-82C7-16379F7EC4BD}" type="presParOf" srcId="{4E41000B-55F7-427E-93BC-70919CB0CE22}" destId="{D1C51CAF-26D0-42E6-AAFC-FCDA107763C8}" srcOrd="0" destOrd="0" presId="urn:microsoft.com/office/officeart/2008/layout/NameandTitleOrganizationalChart"/>
    <dgm:cxn modelId="{E239ED1F-BB0F-42FB-AEBE-DC1FFEC15905}" type="presParOf" srcId="{4E41000B-55F7-427E-93BC-70919CB0CE22}" destId="{1E2FC249-AE27-4A84-B0B9-5AB8B8F53AB2}" srcOrd="1" destOrd="0" presId="urn:microsoft.com/office/officeart/2008/layout/NameandTitleOrganizationalChart"/>
    <dgm:cxn modelId="{4ECE901C-A12C-425D-AE62-56E38CA94C97}" type="presParOf" srcId="{1E2FC249-AE27-4A84-B0B9-5AB8B8F53AB2}" destId="{05B721BB-5C0E-45CA-9B82-90F54DCF58FF}" srcOrd="0" destOrd="0" presId="urn:microsoft.com/office/officeart/2008/layout/NameandTitleOrganizationalChart"/>
    <dgm:cxn modelId="{A2D97CD4-2903-46C5-B2DB-FF6470A143FA}" type="presParOf" srcId="{05B721BB-5C0E-45CA-9B82-90F54DCF58FF}" destId="{E0F71D9B-AB5A-4CB7-A6B8-D4C40451A8F7}" srcOrd="0" destOrd="0" presId="urn:microsoft.com/office/officeart/2008/layout/NameandTitleOrganizationalChart"/>
    <dgm:cxn modelId="{8D7CB5C8-DDB1-4E9C-890C-0E7EB5F1A7A9}" type="presParOf" srcId="{05B721BB-5C0E-45CA-9B82-90F54DCF58FF}" destId="{89ED4FB7-89E5-4FFD-87A9-654B77C046FE}" srcOrd="1" destOrd="0" presId="urn:microsoft.com/office/officeart/2008/layout/NameandTitleOrganizationalChart"/>
    <dgm:cxn modelId="{A66BDEAF-88D7-4B88-8FA5-BE01B37BCE93}" type="presParOf" srcId="{05B721BB-5C0E-45CA-9B82-90F54DCF58FF}" destId="{05876203-0F94-47EA-B18E-DF2964887833}" srcOrd="2" destOrd="0" presId="urn:microsoft.com/office/officeart/2008/layout/NameandTitleOrganizationalChart"/>
    <dgm:cxn modelId="{B314908C-149F-49AA-9A9C-3B2692243ABE}" type="presParOf" srcId="{1E2FC249-AE27-4A84-B0B9-5AB8B8F53AB2}" destId="{ED3009BD-C007-4674-922E-81FC8EE80311}" srcOrd="1" destOrd="0" presId="urn:microsoft.com/office/officeart/2008/layout/NameandTitleOrganizationalChart"/>
    <dgm:cxn modelId="{B2C146C2-0D5C-4039-BD09-72C76D29592D}" type="presParOf" srcId="{1E2FC249-AE27-4A84-B0B9-5AB8B8F53AB2}" destId="{D338323F-3484-4931-9AE2-57ABEF45697D}" srcOrd="2" destOrd="0" presId="urn:microsoft.com/office/officeart/2008/layout/NameandTitleOrganizationalChart"/>
    <dgm:cxn modelId="{5881B2AC-A786-4365-B93F-637E0DB58F50}" type="presParOf" srcId="{F67D10E0-A465-453D-9A44-5119F5895735}" destId="{AA075D20-665A-43FB-9B22-808BE07497DD}" srcOrd="2" destOrd="0" presId="urn:microsoft.com/office/officeart/2008/layout/NameandTitleOrganizationalChart"/>
    <dgm:cxn modelId="{8215638D-AA07-473F-AE6F-79E95FB19D14}" type="presParOf" srcId="{67855203-C0E3-4371-BFA8-46CC3F846244}" destId="{DDA8F81C-1AF5-4415-952A-3BB175CE960A}" srcOrd="2" destOrd="0" presId="urn:microsoft.com/office/officeart/2008/layout/NameandTitleOrganizationalChart"/>
    <dgm:cxn modelId="{F54975B3-16BC-49EE-88BA-BA05289A4C03}" type="presParOf" srcId="{AF12EA29-9B2F-4A5F-BC62-9A993DA03EA7}" destId="{61C9FEF9-FA01-447B-9874-0CA852690D93}" srcOrd="2" destOrd="0" presId="urn:microsoft.com/office/officeart/2008/layout/NameandTitleOrganizationalChart"/>
    <dgm:cxn modelId="{96F619A7-B62C-4046-978F-34B511D9931B}" type="presParOf" srcId="{0FDE8AB2-3110-4D01-989D-BC8C4C96AE24}" destId="{63DEB97D-7057-4695-BAA9-3EB66DCAB1AB}" srcOrd="2" destOrd="0" presId="urn:microsoft.com/office/officeart/2008/layout/NameandTitleOrganizationalChart"/>
    <dgm:cxn modelId="{F7ADDC28-FED1-4566-8B0F-D4BD4231D44A}" type="presParOf" srcId="{0FDE8AB2-3110-4D01-989D-BC8C4C96AE24}" destId="{30DC90B1-70A6-4537-B442-62032426618A}" srcOrd="3" destOrd="0" presId="urn:microsoft.com/office/officeart/2008/layout/NameandTitleOrganizationalChart"/>
    <dgm:cxn modelId="{463EF88C-6CEE-4611-94C2-113F4689644E}" type="presParOf" srcId="{30DC90B1-70A6-4537-B442-62032426618A}" destId="{9DBE21BF-721F-4BE6-B954-CE10C58C8CC5}" srcOrd="0" destOrd="0" presId="urn:microsoft.com/office/officeart/2008/layout/NameandTitleOrganizationalChart"/>
    <dgm:cxn modelId="{1CF7FA0E-9EFB-439B-9F99-6F9CBC9E2E2F}" type="presParOf" srcId="{9DBE21BF-721F-4BE6-B954-CE10C58C8CC5}" destId="{FDBA8E22-AB5F-45AD-9BE7-D094471C471D}" srcOrd="0" destOrd="0" presId="urn:microsoft.com/office/officeart/2008/layout/NameandTitleOrganizationalChart"/>
    <dgm:cxn modelId="{7E67C1D2-0A06-46A0-BCB2-5DCEDFBD0C63}" type="presParOf" srcId="{9DBE21BF-721F-4BE6-B954-CE10C58C8CC5}" destId="{1E1A0335-C3E2-4F42-B971-BF4FD73D2181}" srcOrd="1" destOrd="0" presId="urn:microsoft.com/office/officeart/2008/layout/NameandTitleOrganizationalChart"/>
    <dgm:cxn modelId="{D269ACAA-0E13-4861-B09E-7EB36B207D58}" type="presParOf" srcId="{9DBE21BF-721F-4BE6-B954-CE10C58C8CC5}" destId="{EC0F1BB0-F4A9-457B-9114-D83316487AB6}" srcOrd="2" destOrd="0" presId="urn:microsoft.com/office/officeart/2008/layout/NameandTitleOrganizationalChart"/>
    <dgm:cxn modelId="{2C8D2988-C93A-4111-AF24-623058A42893}" type="presParOf" srcId="{30DC90B1-70A6-4537-B442-62032426618A}" destId="{1827BEBF-525C-463C-8501-9E4F2FCC5882}" srcOrd="1" destOrd="0" presId="urn:microsoft.com/office/officeart/2008/layout/NameandTitleOrganizationalChart"/>
    <dgm:cxn modelId="{B459620B-310C-4575-8ADB-8EDC83958D2C}" type="presParOf" srcId="{1827BEBF-525C-463C-8501-9E4F2FCC5882}" destId="{EE3C6387-4880-4571-9B7E-92E9268C414F}" srcOrd="0" destOrd="0" presId="urn:microsoft.com/office/officeart/2008/layout/NameandTitleOrganizationalChart"/>
    <dgm:cxn modelId="{C8FC33DA-379C-482F-819D-0B3EC1DC696F}" type="presParOf" srcId="{1827BEBF-525C-463C-8501-9E4F2FCC5882}" destId="{43082078-1C04-4353-9EC2-0FA9E4528179}" srcOrd="1" destOrd="0" presId="urn:microsoft.com/office/officeart/2008/layout/NameandTitleOrganizationalChart"/>
    <dgm:cxn modelId="{94F2BC00-3129-4671-B475-CDE4FA087BC2}" type="presParOf" srcId="{43082078-1C04-4353-9EC2-0FA9E4528179}" destId="{8C07A8E8-9AC9-4682-8E53-C2CF63331F2F}" srcOrd="0" destOrd="0" presId="urn:microsoft.com/office/officeart/2008/layout/NameandTitleOrganizationalChart"/>
    <dgm:cxn modelId="{0256A70B-92F9-477B-BFCD-193A4AB92F18}" type="presParOf" srcId="{8C07A8E8-9AC9-4682-8E53-C2CF63331F2F}" destId="{94DCDD53-405C-451F-BCDA-1FC5FEF5654E}" srcOrd="0" destOrd="0" presId="urn:microsoft.com/office/officeart/2008/layout/NameandTitleOrganizationalChart"/>
    <dgm:cxn modelId="{29654C7D-09B2-4074-9153-36264BB2671F}" type="presParOf" srcId="{8C07A8E8-9AC9-4682-8E53-C2CF63331F2F}" destId="{08C3C462-B21A-4E60-B470-6C54BC567245}" srcOrd="1" destOrd="0" presId="urn:microsoft.com/office/officeart/2008/layout/NameandTitleOrganizationalChart"/>
    <dgm:cxn modelId="{69AC333A-8DB9-49A0-B035-665A9ED95541}" type="presParOf" srcId="{8C07A8E8-9AC9-4682-8E53-C2CF63331F2F}" destId="{96700D82-45CE-411F-AA22-509E95E9CE46}" srcOrd="2" destOrd="0" presId="urn:microsoft.com/office/officeart/2008/layout/NameandTitleOrganizationalChart"/>
    <dgm:cxn modelId="{943ED5CA-9578-4A0A-ADF6-554AAA991F45}" type="presParOf" srcId="{43082078-1C04-4353-9EC2-0FA9E4528179}" destId="{B501DAFE-583D-462F-BAEA-B945457FD304}" srcOrd="1" destOrd="0" presId="urn:microsoft.com/office/officeart/2008/layout/NameandTitleOrganizationalChart"/>
    <dgm:cxn modelId="{7958ED1A-D6FD-404C-8063-03B0ECE2150E}" type="presParOf" srcId="{B501DAFE-583D-462F-BAEA-B945457FD304}" destId="{52567E5D-A143-4831-ADBB-E10585BE74B8}" srcOrd="0" destOrd="0" presId="urn:microsoft.com/office/officeart/2008/layout/NameandTitleOrganizationalChart"/>
    <dgm:cxn modelId="{A6372DDE-C476-4DEC-B7EA-961607D7AC27}" type="presParOf" srcId="{B501DAFE-583D-462F-BAEA-B945457FD304}" destId="{E878DE54-5B69-40E7-86F1-4FE001BB2161}" srcOrd="1" destOrd="0" presId="urn:microsoft.com/office/officeart/2008/layout/NameandTitleOrganizationalChart"/>
    <dgm:cxn modelId="{44D27B41-ACE8-4348-B88A-6BD68D8C8B8A}" type="presParOf" srcId="{E878DE54-5B69-40E7-86F1-4FE001BB2161}" destId="{E9600EBF-A382-4F65-9595-A8BCFF367C34}" srcOrd="0" destOrd="0" presId="urn:microsoft.com/office/officeart/2008/layout/NameandTitleOrganizationalChart"/>
    <dgm:cxn modelId="{377B1504-BAB4-4931-940D-484DE7CFBB3F}" type="presParOf" srcId="{E9600EBF-A382-4F65-9595-A8BCFF367C34}" destId="{F669EB62-FBB0-4848-9F6D-8A8359114B67}" srcOrd="0" destOrd="0" presId="urn:microsoft.com/office/officeart/2008/layout/NameandTitleOrganizationalChart"/>
    <dgm:cxn modelId="{D2FA3871-9AF7-4D5B-A895-36B6B5BC2801}" type="presParOf" srcId="{E9600EBF-A382-4F65-9595-A8BCFF367C34}" destId="{26F5630E-6442-4CB9-97EC-D2C2516F9D14}" srcOrd="1" destOrd="0" presId="urn:microsoft.com/office/officeart/2008/layout/NameandTitleOrganizationalChart"/>
    <dgm:cxn modelId="{3B23E239-1465-4D30-AA74-BB907487DEBE}" type="presParOf" srcId="{E9600EBF-A382-4F65-9595-A8BCFF367C34}" destId="{CA03CC01-FC78-4C1D-9C6F-8C7FCDD1C4D8}" srcOrd="2" destOrd="0" presId="urn:microsoft.com/office/officeart/2008/layout/NameandTitleOrganizationalChart"/>
    <dgm:cxn modelId="{4F693B17-92C2-4793-A61C-468ABF136809}" type="presParOf" srcId="{E878DE54-5B69-40E7-86F1-4FE001BB2161}" destId="{8996D2CC-BE41-4D83-9C05-96BAEF68CB81}" srcOrd="1" destOrd="0" presId="urn:microsoft.com/office/officeart/2008/layout/NameandTitleOrganizationalChart"/>
    <dgm:cxn modelId="{2BD972D8-FEF7-4C8C-BF8C-49C94D140291}" type="presParOf" srcId="{E878DE54-5B69-40E7-86F1-4FE001BB2161}" destId="{EFC4BE23-B4E2-4864-BDC0-8E009F04EA21}" srcOrd="2" destOrd="0" presId="urn:microsoft.com/office/officeart/2008/layout/NameandTitleOrganizationalChart"/>
    <dgm:cxn modelId="{41E80D96-B126-435F-A0F4-D007A06FE04C}" type="presParOf" srcId="{43082078-1C04-4353-9EC2-0FA9E4528179}" destId="{78A8C17B-6C4D-4B24-9370-34BDE34F1776}" srcOrd="2" destOrd="0" presId="urn:microsoft.com/office/officeart/2008/layout/NameandTitleOrganizationalChart"/>
    <dgm:cxn modelId="{D9F4BC69-EB7F-4B85-BC8A-167914C343D2}" type="presParOf" srcId="{1827BEBF-525C-463C-8501-9E4F2FCC5882}" destId="{659BEB53-9CC8-4050-8CB9-034C645E70F2}" srcOrd="2" destOrd="0" presId="urn:microsoft.com/office/officeart/2008/layout/NameandTitleOrganizationalChart"/>
    <dgm:cxn modelId="{D13FC75D-DE1C-49DD-99DE-24D1DD93084C}" type="presParOf" srcId="{1827BEBF-525C-463C-8501-9E4F2FCC5882}" destId="{71281587-D1EF-4F7B-A075-416E4F47EE1D}" srcOrd="3" destOrd="0" presId="urn:microsoft.com/office/officeart/2008/layout/NameandTitleOrganizationalChart"/>
    <dgm:cxn modelId="{FD7EB69F-96C1-42BA-B145-5AAE1459BA54}" type="presParOf" srcId="{71281587-D1EF-4F7B-A075-416E4F47EE1D}" destId="{C4CBFA2A-C8A6-4513-9B1D-BE43F05EDCE2}" srcOrd="0" destOrd="0" presId="urn:microsoft.com/office/officeart/2008/layout/NameandTitleOrganizationalChart"/>
    <dgm:cxn modelId="{69505CE2-8630-4076-800A-B08698002FF4}" type="presParOf" srcId="{C4CBFA2A-C8A6-4513-9B1D-BE43F05EDCE2}" destId="{B5917D8C-1A8D-4BC0-BC06-D278061AF871}" srcOrd="0" destOrd="0" presId="urn:microsoft.com/office/officeart/2008/layout/NameandTitleOrganizationalChart"/>
    <dgm:cxn modelId="{8BE3C978-B84B-49F7-B1DE-27F9213954FF}" type="presParOf" srcId="{C4CBFA2A-C8A6-4513-9B1D-BE43F05EDCE2}" destId="{6BF58A22-E779-4010-B612-B5B1CFE7343F}" srcOrd="1" destOrd="0" presId="urn:microsoft.com/office/officeart/2008/layout/NameandTitleOrganizationalChart"/>
    <dgm:cxn modelId="{97E61A82-2743-4DF4-BD19-76013FAD911E}" type="presParOf" srcId="{C4CBFA2A-C8A6-4513-9B1D-BE43F05EDCE2}" destId="{ED3D9EB3-0A29-451F-9902-ADC050315555}" srcOrd="2" destOrd="0" presId="urn:microsoft.com/office/officeart/2008/layout/NameandTitleOrganizationalChart"/>
    <dgm:cxn modelId="{6FCE35F6-DD09-4A05-9C64-36CDEAA295D1}" type="presParOf" srcId="{71281587-D1EF-4F7B-A075-416E4F47EE1D}" destId="{68B4203A-6A83-4D59-B0C5-A5EBD0C8D942}" srcOrd="1" destOrd="0" presId="urn:microsoft.com/office/officeart/2008/layout/NameandTitleOrganizationalChart"/>
    <dgm:cxn modelId="{0EC19E5D-AB60-4D90-872C-A281A7C9605F}" type="presParOf" srcId="{68B4203A-6A83-4D59-B0C5-A5EBD0C8D942}" destId="{612D6B00-0232-4EDF-BE02-C27FB4496EEA}" srcOrd="0" destOrd="0" presId="urn:microsoft.com/office/officeart/2008/layout/NameandTitleOrganizationalChart"/>
    <dgm:cxn modelId="{D5203256-0309-41EA-BC7A-DE01089005AE}" type="presParOf" srcId="{68B4203A-6A83-4D59-B0C5-A5EBD0C8D942}" destId="{AEE76552-8107-491F-876C-25286FD6387B}" srcOrd="1" destOrd="0" presId="urn:microsoft.com/office/officeart/2008/layout/NameandTitleOrganizationalChart"/>
    <dgm:cxn modelId="{95BC9DDC-2C6D-45E6-94DB-9B0A501A0FEC}" type="presParOf" srcId="{AEE76552-8107-491F-876C-25286FD6387B}" destId="{E0E50851-CF8E-426C-ACB5-5D6F1013482E}" srcOrd="0" destOrd="0" presId="urn:microsoft.com/office/officeart/2008/layout/NameandTitleOrganizationalChart"/>
    <dgm:cxn modelId="{62B15913-70F6-4B09-84FB-DE4A078E72CA}" type="presParOf" srcId="{E0E50851-CF8E-426C-ACB5-5D6F1013482E}" destId="{A22A11E9-8550-4FB0-9D88-59987981284D}" srcOrd="0" destOrd="0" presId="urn:microsoft.com/office/officeart/2008/layout/NameandTitleOrganizationalChart"/>
    <dgm:cxn modelId="{D1612DF9-AAF2-493F-8499-A01617A50D8D}" type="presParOf" srcId="{E0E50851-CF8E-426C-ACB5-5D6F1013482E}" destId="{C4931B48-0B73-4E78-A5F1-0FEDE619D0AE}" srcOrd="1" destOrd="0" presId="urn:microsoft.com/office/officeart/2008/layout/NameandTitleOrganizationalChart"/>
    <dgm:cxn modelId="{85331EAD-7834-4D5D-BF71-FB43A859DA7C}" type="presParOf" srcId="{E0E50851-CF8E-426C-ACB5-5D6F1013482E}" destId="{531C1A6A-2911-4F8C-BDA8-FA26B24B0B4C}" srcOrd="2" destOrd="0" presId="urn:microsoft.com/office/officeart/2008/layout/NameandTitleOrganizationalChart"/>
    <dgm:cxn modelId="{000633B4-C585-4073-80BE-FBF575D93B51}" type="presParOf" srcId="{AEE76552-8107-491F-876C-25286FD6387B}" destId="{B123D53D-697B-4C7E-9DF8-94CB9BB9A9BD}" srcOrd="1" destOrd="0" presId="urn:microsoft.com/office/officeart/2008/layout/NameandTitleOrganizationalChart"/>
    <dgm:cxn modelId="{2AA266CE-EF64-4060-9419-BEFC471E8EEC}" type="presParOf" srcId="{AEE76552-8107-491F-876C-25286FD6387B}" destId="{7B82AE5D-3D0F-46C9-BE9F-AD58F557BFE0}" srcOrd="2" destOrd="0" presId="urn:microsoft.com/office/officeart/2008/layout/NameandTitleOrganizationalChart"/>
    <dgm:cxn modelId="{EADAB744-E9B7-4CFB-863D-9982E33AA610}" type="presParOf" srcId="{71281587-D1EF-4F7B-A075-416E4F47EE1D}" destId="{A28F15B4-8422-4D0F-835D-5E90E13D5D04}" srcOrd="2" destOrd="0" presId="urn:microsoft.com/office/officeart/2008/layout/NameandTitleOrganizationalChart"/>
    <dgm:cxn modelId="{172D5333-44D8-4A80-9BD2-C98F2F86FAB9}" type="presParOf" srcId="{30DC90B1-70A6-4537-B442-62032426618A}" destId="{6DDE1DC8-542C-45E3-8656-F8D85A9498E7}" srcOrd="2" destOrd="0" presId="urn:microsoft.com/office/officeart/2008/layout/NameandTitleOrganizationalChart"/>
    <dgm:cxn modelId="{AC9CBA9F-9626-4BB3-9FC9-5DC0E05293A6}" type="presParOf" srcId="{355D64F9-5C35-4CEE-BA38-524BB0656D96}" destId="{AB239E61-B7B3-44CE-8468-19E4E1DA17FE}" srcOrd="2" destOrd="0" presId="urn:microsoft.com/office/officeart/2008/layout/NameandTitleOrganizationalChart"/>
    <dgm:cxn modelId="{4075ED89-88E8-4B17-B8AD-2AF5BC893997}" type="presParOf" srcId="{D4E47EAE-6328-4484-9424-0241D88A9BEC}" destId="{EDCD3785-13C6-4BED-B332-F9E781D6525C}" srcOrd="1" destOrd="0" presId="urn:microsoft.com/office/officeart/2008/layout/NameandTitleOrganizationalChart"/>
    <dgm:cxn modelId="{64F4EA5E-72E4-4746-B44B-3760ED5637E0}" type="presParOf" srcId="{EDCD3785-13C6-4BED-B332-F9E781D6525C}" destId="{7E363107-4394-432C-832A-031A73F71FB7}" srcOrd="0" destOrd="0" presId="urn:microsoft.com/office/officeart/2008/layout/NameandTitleOrganizationalChart"/>
    <dgm:cxn modelId="{5989835A-D798-4CED-9F7B-630BCEED9F52}" type="presParOf" srcId="{7E363107-4394-432C-832A-031A73F71FB7}" destId="{2F4A082A-0920-4C2E-A481-1F988C6843F4}" srcOrd="0" destOrd="0" presId="urn:microsoft.com/office/officeart/2008/layout/NameandTitleOrganizationalChart"/>
    <dgm:cxn modelId="{68B8C779-58C2-487A-AA3F-030F97D19E59}" type="presParOf" srcId="{7E363107-4394-432C-832A-031A73F71FB7}" destId="{A71A2F48-8121-4358-B820-0F7A793F571B}" srcOrd="1" destOrd="0" presId="urn:microsoft.com/office/officeart/2008/layout/NameandTitleOrganizationalChart"/>
    <dgm:cxn modelId="{280457CD-6938-4F15-867D-9C71FC910B44}" type="presParOf" srcId="{7E363107-4394-432C-832A-031A73F71FB7}" destId="{CCCFDDEA-5D2F-4798-BE90-8DFCCE3CD96A}" srcOrd="2" destOrd="0" presId="urn:microsoft.com/office/officeart/2008/layout/NameandTitleOrganizationalChart"/>
    <dgm:cxn modelId="{BADAD2D5-C205-462D-A4D8-67FD5053D49E}" type="presParOf" srcId="{EDCD3785-13C6-4BED-B332-F9E781D6525C}" destId="{C62164EB-0882-40F2-A1B1-5427077FD075}" srcOrd="1" destOrd="0" presId="urn:microsoft.com/office/officeart/2008/layout/NameandTitleOrganizationalChart"/>
    <dgm:cxn modelId="{56D342AC-812E-46F7-8484-64B9C700F5B8}" type="presParOf" srcId="{EDCD3785-13C6-4BED-B332-F9E781D6525C}" destId="{18C49373-1422-4BD8-AAF5-29648A6E3825}" srcOrd="2" destOrd="0" presId="urn:microsoft.com/office/officeart/2008/layout/NameandTitleOrganizational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D6B00-0232-4EDF-BE02-C27FB4496EEA}">
      <dsp:nvSpPr>
        <dsp:cNvPr id="0" name=""/>
        <dsp:cNvSpPr/>
      </dsp:nvSpPr>
      <dsp:spPr>
        <a:xfrm>
          <a:off x="8031507" y="3098071"/>
          <a:ext cx="91440" cy="4236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5233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BEB53-9CC8-4050-8CB9-034C645E70F2}">
      <dsp:nvSpPr>
        <dsp:cNvPr id="0" name=""/>
        <dsp:cNvSpPr/>
      </dsp:nvSpPr>
      <dsp:spPr>
        <a:xfrm>
          <a:off x="6728653" y="1913179"/>
          <a:ext cx="1348573" cy="444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75"/>
              </a:lnTo>
              <a:lnTo>
                <a:pt x="995187" y="264575"/>
              </a:lnTo>
              <a:lnTo>
                <a:pt x="995187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67E5D-A143-4831-ADBB-E10585BE74B8}">
      <dsp:nvSpPr>
        <dsp:cNvPr id="0" name=""/>
        <dsp:cNvSpPr/>
      </dsp:nvSpPr>
      <dsp:spPr>
        <a:xfrm>
          <a:off x="5674265" y="3081295"/>
          <a:ext cx="91440" cy="4277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C6387-4880-4571-9B7E-92E9268C414F}">
      <dsp:nvSpPr>
        <dsp:cNvPr id="0" name=""/>
        <dsp:cNvSpPr/>
      </dsp:nvSpPr>
      <dsp:spPr>
        <a:xfrm>
          <a:off x="5749735" y="1913179"/>
          <a:ext cx="978917" cy="427760"/>
        </a:xfrm>
        <a:custGeom>
          <a:avLst/>
          <a:gdLst/>
          <a:ahLst/>
          <a:cxnLst/>
          <a:rect l="0" t="0" r="0" b="0"/>
          <a:pathLst>
            <a:path>
              <a:moveTo>
                <a:pt x="995187" y="0"/>
              </a:moveTo>
              <a:lnTo>
                <a:pt x="995187" y="264575"/>
              </a:lnTo>
              <a:lnTo>
                <a:pt x="0" y="264575"/>
              </a:lnTo>
              <a:lnTo>
                <a:pt x="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EB97D-7057-4695-BAA9-3EB66DCAB1AB}">
      <dsp:nvSpPr>
        <dsp:cNvPr id="0" name=""/>
        <dsp:cNvSpPr/>
      </dsp:nvSpPr>
      <dsp:spPr>
        <a:xfrm>
          <a:off x="4765554" y="745063"/>
          <a:ext cx="1963099" cy="4277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75"/>
              </a:lnTo>
              <a:lnTo>
                <a:pt x="1990375" y="264575"/>
              </a:lnTo>
              <a:lnTo>
                <a:pt x="1990375" y="443804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51CAF-26D0-42E6-AAFC-FCDA107763C8}">
      <dsp:nvSpPr>
        <dsp:cNvPr id="0" name=""/>
        <dsp:cNvSpPr/>
      </dsp:nvSpPr>
      <dsp:spPr>
        <a:xfrm>
          <a:off x="3755841" y="4249410"/>
          <a:ext cx="91440" cy="4277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6BBB7-E01F-4CAB-89BE-B51206173E2C}">
      <dsp:nvSpPr>
        <dsp:cNvPr id="0" name=""/>
        <dsp:cNvSpPr/>
      </dsp:nvSpPr>
      <dsp:spPr>
        <a:xfrm>
          <a:off x="3650560" y="3081302"/>
          <a:ext cx="151000" cy="4277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267156-CC7B-4EB2-9CBE-AF0D9A3692D9}">
      <dsp:nvSpPr>
        <dsp:cNvPr id="0" name=""/>
        <dsp:cNvSpPr/>
      </dsp:nvSpPr>
      <dsp:spPr>
        <a:xfrm>
          <a:off x="2794061" y="1929955"/>
          <a:ext cx="856499" cy="410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75"/>
              </a:lnTo>
              <a:lnTo>
                <a:pt x="995187" y="264575"/>
              </a:lnTo>
              <a:lnTo>
                <a:pt x="995187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4CEC7-FC5D-4BC0-8302-B71D99A82D0A}">
      <dsp:nvSpPr>
        <dsp:cNvPr id="0" name=""/>
        <dsp:cNvSpPr/>
      </dsp:nvSpPr>
      <dsp:spPr>
        <a:xfrm>
          <a:off x="1476179" y="1929955"/>
          <a:ext cx="1317881" cy="452118"/>
        </a:xfrm>
        <a:custGeom>
          <a:avLst/>
          <a:gdLst/>
          <a:ahLst/>
          <a:cxnLst/>
          <a:rect l="0" t="0" r="0" b="0"/>
          <a:pathLst>
            <a:path>
              <a:moveTo>
                <a:pt x="995187" y="0"/>
              </a:moveTo>
              <a:lnTo>
                <a:pt x="995187" y="264575"/>
              </a:lnTo>
              <a:lnTo>
                <a:pt x="0" y="264575"/>
              </a:lnTo>
              <a:lnTo>
                <a:pt x="0" y="44380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3F8B5-9267-4283-9408-FB2FDD0BC903}">
      <dsp:nvSpPr>
        <dsp:cNvPr id="0" name=""/>
        <dsp:cNvSpPr/>
      </dsp:nvSpPr>
      <dsp:spPr>
        <a:xfrm>
          <a:off x="2794061" y="745063"/>
          <a:ext cx="1971493" cy="444537"/>
        </a:xfrm>
        <a:custGeom>
          <a:avLst/>
          <a:gdLst/>
          <a:ahLst/>
          <a:cxnLst/>
          <a:rect l="0" t="0" r="0" b="0"/>
          <a:pathLst>
            <a:path>
              <a:moveTo>
                <a:pt x="1990375" y="0"/>
              </a:moveTo>
              <a:lnTo>
                <a:pt x="1990375" y="264575"/>
              </a:lnTo>
              <a:lnTo>
                <a:pt x="0" y="264575"/>
              </a:lnTo>
              <a:lnTo>
                <a:pt x="0" y="443804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9A6CF-DD3A-4E67-BC1C-E65AB415ED93}">
      <dsp:nvSpPr>
        <dsp:cNvPr id="0" name=""/>
        <dsp:cNvSpPr/>
      </dsp:nvSpPr>
      <dsp:spPr>
        <a:xfrm>
          <a:off x="4050588" y="4708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Director</a:t>
          </a:r>
        </a:p>
      </dsp:txBody>
      <dsp:txXfrm>
        <a:off x="4050588" y="4708"/>
        <a:ext cx="1429931" cy="740355"/>
      </dsp:txXfrm>
    </dsp:sp>
    <dsp:sp modelId="{BF89AA57-32B7-43C2-BE27-8749CE53AAAF}">
      <dsp:nvSpPr>
        <dsp:cNvPr id="0" name=""/>
        <dsp:cNvSpPr/>
      </dsp:nvSpPr>
      <dsp:spPr>
        <a:xfrm>
          <a:off x="4336574" y="580540"/>
          <a:ext cx="1286938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Amanda Sawlor</a:t>
          </a:r>
        </a:p>
      </dsp:txBody>
      <dsp:txXfrm>
        <a:off x="4336574" y="580540"/>
        <a:ext cx="1286938" cy="246785"/>
      </dsp:txXfrm>
    </dsp:sp>
    <dsp:sp modelId="{F1364AE2-6712-4AA9-9491-F78FD2F517A8}">
      <dsp:nvSpPr>
        <dsp:cNvPr id="0" name=""/>
        <dsp:cNvSpPr/>
      </dsp:nvSpPr>
      <dsp:spPr>
        <a:xfrm>
          <a:off x="2079095" y="1189600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Sr. Manager, Partnerships and Collaborations</a:t>
          </a:r>
        </a:p>
      </dsp:txBody>
      <dsp:txXfrm>
        <a:off x="2079095" y="1189600"/>
        <a:ext cx="1429931" cy="740355"/>
      </dsp:txXfrm>
    </dsp:sp>
    <dsp:sp modelId="{723B89BC-5A83-4389-8C37-49D737BCB047}">
      <dsp:nvSpPr>
        <dsp:cNvPr id="0" name=""/>
        <dsp:cNvSpPr/>
      </dsp:nvSpPr>
      <dsp:spPr>
        <a:xfrm>
          <a:off x="2373475" y="1803740"/>
          <a:ext cx="1286938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Jennifer Fletcher</a:t>
          </a:r>
        </a:p>
      </dsp:txBody>
      <dsp:txXfrm>
        <a:off x="2373475" y="1803740"/>
        <a:ext cx="1286938" cy="246785"/>
      </dsp:txXfrm>
    </dsp:sp>
    <dsp:sp modelId="{2BFF393D-57A4-48C5-8672-360A2FF41321}">
      <dsp:nvSpPr>
        <dsp:cNvPr id="0" name=""/>
        <dsp:cNvSpPr/>
      </dsp:nvSpPr>
      <dsp:spPr>
        <a:xfrm>
          <a:off x="761214" y="2382074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Manager, Special Projects</a:t>
          </a:r>
        </a:p>
      </dsp:txBody>
      <dsp:txXfrm>
        <a:off x="761214" y="2382074"/>
        <a:ext cx="1429931" cy="740355"/>
      </dsp:txXfrm>
    </dsp:sp>
    <dsp:sp modelId="{2A8B602C-9E6E-4F2C-BF9A-EBD8D86F7749}">
      <dsp:nvSpPr>
        <dsp:cNvPr id="0" name=""/>
        <dsp:cNvSpPr/>
      </dsp:nvSpPr>
      <dsp:spPr>
        <a:xfrm>
          <a:off x="1042904" y="2958695"/>
          <a:ext cx="1446518" cy="257046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Shaun Wilson </a:t>
          </a:r>
          <a:r>
            <a:rPr lang="en-US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(leave)</a:t>
          </a:r>
        </a:p>
      </dsp:txBody>
      <dsp:txXfrm>
        <a:off x="1042904" y="2958695"/>
        <a:ext cx="1446518" cy="257046"/>
      </dsp:txXfrm>
    </dsp:sp>
    <dsp:sp modelId="{F519F607-F30E-4A78-A957-02649D0A9001}">
      <dsp:nvSpPr>
        <dsp:cNvPr id="0" name=""/>
        <dsp:cNvSpPr/>
      </dsp:nvSpPr>
      <dsp:spPr>
        <a:xfrm>
          <a:off x="2935595" y="2340947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Accountant</a:t>
          </a:r>
        </a:p>
      </dsp:txBody>
      <dsp:txXfrm>
        <a:off x="2935595" y="2340947"/>
        <a:ext cx="1429931" cy="740355"/>
      </dsp:txXfrm>
    </dsp:sp>
    <dsp:sp modelId="{8AAB1139-2497-4634-AD65-D05A8B106FC0}">
      <dsp:nvSpPr>
        <dsp:cNvPr id="0" name=""/>
        <dsp:cNvSpPr/>
      </dsp:nvSpPr>
      <dsp:spPr>
        <a:xfrm>
          <a:off x="3473246" y="2950327"/>
          <a:ext cx="1286938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Natalie Malysh</a:t>
          </a:r>
        </a:p>
      </dsp:txBody>
      <dsp:txXfrm>
        <a:off x="3473246" y="2950327"/>
        <a:ext cx="1286938" cy="246785"/>
      </dsp:txXfrm>
    </dsp:sp>
    <dsp:sp modelId="{163970C5-96B7-4FDD-80CD-5F33A9FEDFA0}">
      <dsp:nvSpPr>
        <dsp:cNvPr id="0" name=""/>
        <dsp:cNvSpPr/>
      </dsp:nvSpPr>
      <dsp:spPr>
        <a:xfrm>
          <a:off x="3086596" y="3509055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Financial Officer</a:t>
          </a:r>
        </a:p>
      </dsp:txBody>
      <dsp:txXfrm>
        <a:off x="3086596" y="3509055"/>
        <a:ext cx="1429931" cy="740355"/>
      </dsp:txXfrm>
    </dsp:sp>
    <dsp:sp modelId="{5E2EC682-9B8C-471D-BB6A-AC7B6690C080}">
      <dsp:nvSpPr>
        <dsp:cNvPr id="0" name=""/>
        <dsp:cNvSpPr/>
      </dsp:nvSpPr>
      <dsp:spPr>
        <a:xfrm>
          <a:off x="3372582" y="4084887"/>
          <a:ext cx="1286938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Linda Hoffman</a:t>
          </a:r>
        </a:p>
      </dsp:txBody>
      <dsp:txXfrm>
        <a:off x="3372582" y="4084887"/>
        <a:ext cx="1286938" cy="246785"/>
      </dsp:txXfrm>
    </dsp:sp>
    <dsp:sp modelId="{E0F71D9B-AB5A-4CB7-A6B8-D4C40451A8F7}">
      <dsp:nvSpPr>
        <dsp:cNvPr id="0" name=""/>
        <dsp:cNvSpPr/>
      </dsp:nvSpPr>
      <dsp:spPr>
        <a:xfrm>
          <a:off x="3086596" y="4677171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Financial Admin (P/T)</a:t>
          </a:r>
        </a:p>
      </dsp:txBody>
      <dsp:txXfrm>
        <a:off x="3086596" y="4677171"/>
        <a:ext cx="1429931" cy="740355"/>
      </dsp:txXfrm>
    </dsp:sp>
    <dsp:sp modelId="{89ED4FB7-89E5-4FFD-87A9-654B77C046FE}">
      <dsp:nvSpPr>
        <dsp:cNvPr id="0" name=""/>
        <dsp:cNvSpPr/>
      </dsp:nvSpPr>
      <dsp:spPr>
        <a:xfrm>
          <a:off x="3372582" y="5253003"/>
          <a:ext cx="1286938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TBD</a:t>
          </a:r>
        </a:p>
      </dsp:txBody>
      <dsp:txXfrm>
        <a:off x="3372582" y="5253003"/>
        <a:ext cx="1286938" cy="246785"/>
      </dsp:txXfrm>
    </dsp:sp>
    <dsp:sp modelId="{FDBA8E22-AB5F-45AD-9BE7-D094471C471D}">
      <dsp:nvSpPr>
        <dsp:cNvPr id="0" name=""/>
        <dsp:cNvSpPr/>
      </dsp:nvSpPr>
      <dsp:spPr>
        <a:xfrm>
          <a:off x="6013688" y="1172824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Sr. Manager,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Grants and Contracts</a:t>
          </a:r>
        </a:p>
      </dsp:txBody>
      <dsp:txXfrm>
        <a:off x="6013688" y="1172824"/>
        <a:ext cx="1429931" cy="740355"/>
      </dsp:txXfrm>
    </dsp:sp>
    <dsp:sp modelId="{1E1A0335-C3E2-4F42-B971-BF4FD73D2181}">
      <dsp:nvSpPr>
        <dsp:cNvPr id="0" name=""/>
        <dsp:cNvSpPr/>
      </dsp:nvSpPr>
      <dsp:spPr>
        <a:xfrm>
          <a:off x="6290498" y="1822101"/>
          <a:ext cx="1286938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Asif Momin</a:t>
          </a:r>
        </a:p>
      </dsp:txBody>
      <dsp:txXfrm>
        <a:off x="6290498" y="1822101"/>
        <a:ext cx="1286938" cy="246785"/>
      </dsp:txXfrm>
    </dsp:sp>
    <dsp:sp modelId="{94DCDD53-405C-451F-BCDA-1FC5FEF5654E}">
      <dsp:nvSpPr>
        <dsp:cNvPr id="0" name=""/>
        <dsp:cNvSpPr/>
      </dsp:nvSpPr>
      <dsp:spPr>
        <a:xfrm>
          <a:off x="5034770" y="2340940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Accountant</a:t>
          </a:r>
        </a:p>
      </dsp:txBody>
      <dsp:txXfrm>
        <a:off x="5034770" y="2340940"/>
        <a:ext cx="1429931" cy="740355"/>
      </dsp:txXfrm>
    </dsp:sp>
    <dsp:sp modelId="{08C3C462-B21A-4E60-B470-6C54BC567245}">
      <dsp:nvSpPr>
        <dsp:cNvPr id="0" name=""/>
        <dsp:cNvSpPr/>
      </dsp:nvSpPr>
      <dsp:spPr>
        <a:xfrm>
          <a:off x="5320756" y="2916771"/>
          <a:ext cx="1286938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Datev Dodkelian</a:t>
          </a:r>
        </a:p>
      </dsp:txBody>
      <dsp:txXfrm>
        <a:off x="5320756" y="2916771"/>
        <a:ext cx="1286938" cy="246785"/>
      </dsp:txXfrm>
    </dsp:sp>
    <dsp:sp modelId="{F669EB62-FBB0-4848-9F6D-8A8359114B67}">
      <dsp:nvSpPr>
        <dsp:cNvPr id="0" name=""/>
        <dsp:cNvSpPr/>
      </dsp:nvSpPr>
      <dsp:spPr>
        <a:xfrm>
          <a:off x="5005019" y="3509055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Financial Officer</a:t>
          </a:r>
        </a:p>
      </dsp:txBody>
      <dsp:txXfrm>
        <a:off x="5005019" y="3509055"/>
        <a:ext cx="1429931" cy="740355"/>
      </dsp:txXfrm>
    </dsp:sp>
    <dsp:sp modelId="{26F5630E-6442-4CB9-97EC-D2C2516F9D14}">
      <dsp:nvSpPr>
        <dsp:cNvPr id="0" name=""/>
        <dsp:cNvSpPr/>
      </dsp:nvSpPr>
      <dsp:spPr>
        <a:xfrm>
          <a:off x="5231504" y="4084887"/>
          <a:ext cx="1405941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Tristan Hutchings</a:t>
          </a:r>
        </a:p>
      </dsp:txBody>
      <dsp:txXfrm>
        <a:off x="5231504" y="4084887"/>
        <a:ext cx="1405941" cy="246785"/>
      </dsp:txXfrm>
    </dsp:sp>
    <dsp:sp modelId="{B5917D8C-1A8D-4BC0-BC06-D278061AF871}">
      <dsp:nvSpPr>
        <dsp:cNvPr id="0" name=""/>
        <dsp:cNvSpPr/>
      </dsp:nvSpPr>
      <dsp:spPr>
        <a:xfrm>
          <a:off x="7362261" y="2357716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Accountant</a:t>
          </a:r>
        </a:p>
      </dsp:txBody>
      <dsp:txXfrm>
        <a:off x="7362261" y="2357716"/>
        <a:ext cx="1429931" cy="740355"/>
      </dsp:txXfrm>
    </dsp:sp>
    <dsp:sp modelId="{6BF58A22-E779-4010-B612-B5B1CFE7343F}">
      <dsp:nvSpPr>
        <dsp:cNvPr id="0" name=""/>
        <dsp:cNvSpPr/>
      </dsp:nvSpPr>
      <dsp:spPr>
        <a:xfrm>
          <a:off x="7774604" y="2971291"/>
          <a:ext cx="1151629" cy="204871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TBD</a:t>
          </a:r>
        </a:p>
      </dsp:txBody>
      <dsp:txXfrm>
        <a:off x="7774604" y="2971291"/>
        <a:ext cx="1151629" cy="204871"/>
      </dsp:txXfrm>
    </dsp:sp>
    <dsp:sp modelId="{A22A11E9-8550-4FB0-9D88-59987981284D}">
      <dsp:nvSpPr>
        <dsp:cNvPr id="0" name=""/>
        <dsp:cNvSpPr/>
      </dsp:nvSpPr>
      <dsp:spPr>
        <a:xfrm>
          <a:off x="7377219" y="3521711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Accountant</a:t>
          </a:r>
        </a:p>
      </dsp:txBody>
      <dsp:txXfrm>
        <a:off x="7377219" y="3521711"/>
        <a:ext cx="1429931" cy="740355"/>
      </dsp:txXfrm>
    </dsp:sp>
    <dsp:sp modelId="{C4931B48-0B73-4E78-A5F1-0FEDE619D0AE}">
      <dsp:nvSpPr>
        <dsp:cNvPr id="0" name=""/>
        <dsp:cNvSpPr/>
      </dsp:nvSpPr>
      <dsp:spPr>
        <a:xfrm>
          <a:off x="7559463" y="3971645"/>
          <a:ext cx="1460893" cy="246785"/>
        </a:xfrm>
        <a:prstGeom prst="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Esra Mohamed (term)</a:t>
          </a:r>
        </a:p>
      </dsp:txBody>
      <dsp:txXfrm>
        <a:off x="7559463" y="3971645"/>
        <a:ext cx="1460893" cy="246785"/>
      </dsp:txXfrm>
    </dsp:sp>
    <dsp:sp modelId="{2F4A082A-0920-4C2E-A481-1F988C6843F4}">
      <dsp:nvSpPr>
        <dsp:cNvPr id="0" name=""/>
        <dsp:cNvSpPr/>
      </dsp:nvSpPr>
      <dsp:spPr>
        <a:xfrm>
          <a:off x="7319081" y="4624294"/>
          <a:ext cx="1429931" cy="740355"/>
        </a:xfrm>
        <a:prstGeom prst="rect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104472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Financial Officer</a:t>
          </a:r>
        </a:p>
      </dsp:txBody>
      <dsp:txXfrm>
        <a:off x="7319081" y="4624294"/>
        <a:ext cx="1429931" cy="740355"/>
      </dsp:txXfrm>
    </dsp:sp>
    <dsp:sp modelId="{A71A2F48-8121-4358-B820-0F7A793F571B}">
      <dsp:nvSpPr>
        <dsp:cNvPr id="0" name=""/>
        <dsp:cNvSpPr/>
      </dsp:nvSpPr>
      <dsp:spPr>
        <a:xfrm>
          <a:off x="7823158" y="5208526"/>
          <a:ext cx="1286938" cy="2467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 dirty="0"/>
            <a:t>Di Cheng </a:t>
          </a:r>
          <a:r>
            <a:rPr lang="fr-CA" sz="1000" kern="1200" dirty="0"/>
            <a:t>(</a:t>
          </a:r>
          <a:r>
            <a:rPr lang="fr-CA" sz="1000" kern="1200" dirty="0" err="1"/>
            <a:t>leave</a:t>
          </a:r>
          <a:r>
            <a:rPr lang="fr-CA" sz="1000" kern="1200" dirty="0"/>
            <a:t>)</a:t>
          </a:r>
          <a:endParaRPr lang="en-US" sz="1000" kern="1200" dirty="0"/>
        </a:p>
      </dsp:txBody>
      <dsp:txXfrm>
        <a:off x="7823158" y="5208526"/>
        <a:ext cx="1286938" cy="246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A74CA-764A-44CC-AB7B-8C31CF2EB5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D9CF0-917F-4EC9-803B-447738FFE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D384E-CB59-FB4D-8B9F-A562BB7BFA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04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48D19-D0E6-496E-B082-C7C135D3F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5D3E7-CC9D-4F3C-9B88-4DA7B2380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96F6-2FBA-4926-A7EE-F8587C51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D2D76-E345-460F-B13F-7C63453F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6202B-64D0-4132-B4B4-607886BDA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4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8F6E-EE4B-4135-8389-AC0D7F1D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6DAD9-BB01-440D-AA7D-D18E136C4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DA3BE-025E-4AF9-A832-0B8F10FF4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1796B-BFF8-4F26-9536-C76AE2543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7039-86DC-4F26-8F2C-DDF5763F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39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295202-6D90-4A0D-9530-3811DD1EA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60054-2332-4A4B-924B-1C3C6CCD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78AC9-EB5C-49FF-BB02-BA282F888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CB613-AB80-44F3-8BD7-D57B4C3D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30B6C-0394-4B62-A5CC-1D1F57D1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9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AE5FBE-9C3E-AC44-9F57-34DFAAF99D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35D22-2410-EA48-B503-2726E93CE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5251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08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BBA1-249D-4FD0-A127-891C0FE8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79EA-F78F-4FD7-AA53-307F73841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24BA1-033C-4B6A-B39D-58C80936D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A85A3-4F58-4F7F-88A5-E8403793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6D669-3D67-4100-BE1B-B3FE57827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7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39F8-FC61-409B-B082-32ACFF5DA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41F45-6D78-45A9-8CE7-1BDA28478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290F5-B8B0-4EF8-ADAB-D87A35FB0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B73CF-D235-48C4-81DC-291543EB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7E2AE-45A7-495D-BD8D-CF630DB9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6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0A4DE-024F-43B2-A8E3-E40FFA888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B0C8F-921A-4B32-A1D2-F79E240EE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7CBDC-2C9B-46BF-AD9C-052D3AFC3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C174B-B70F-4416-8DD7-7A0FF9B23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96073-B942-4E03-85FC-4FF82925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65AA7-173D-4654-A355-338181B77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4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ECB5-2BEF-49BB-9EA8-D9910A4E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5389D-3A78-4B0A-AFDD-2007A1F93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AC061-0247-4840-9CC1-C6BCD8120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80BC88-0AC9-49DA-8BB8-37136FBE7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7845C7-460D-4700-A17D-9E064C6DB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02FDAB-974E-470B-B936-2E303D7D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83F8D-5C25-4F5D-BFF4-BA18217B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84586-F6F2-4FC1-95F0-0C509475A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5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6AC88-46E4-4EB0-A5FE-3C068A96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4C6B7-A49E-4FFA-A80A-97AE02F7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A85D3-68EB-43D9-93BA-7627067B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202D8-76C1-4B60-9661-B1B217FE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9DFA11-FDDE-42DE-A78E-BEE4DA8EF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41BD4-D901-408D-8887-CEB510AD5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139EC7-EF09-4215-9D6E-936233FD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2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380B-EB81-405A-95D3-4180CA14C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4495A-A165-4C4B-83D3-13E778B6F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E706A-8FAE-49F0-87C1-406EDF34E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DEDE8-0502-4640-9238-C164D0C86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2E853-25F8-4F54-BF6A-70542CA1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499F3-DA44-437A-A656-DFF96A9C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0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A668-9BB9-4037-891C-5CA5332AA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84A2DB-5050-45D1-A437-15714F970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97E8B-3D63-4F9A-86A0-0D35BD075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DAE23-241B-4998-A191-AB0382B4D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6F5C3-DF83-4E22-B031-9BF398C2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12BF2-79E5-47D4-BA08-2D147584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11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CD0FE-EC7B-438B-B52F-40FBDDEA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70C4B-1A38-415D-9340-95BD3FA33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C984-1093-4138-8207-1F2A2394E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7B8F-B81C-4733-A2D8-715B59CD450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53A5E-98B1-484C-B508-DBC93818A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27DF9-C5F2-4C48-A8DF-16CBC3F0A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0DF75-609A-4FB6-A6B3-62693B3CC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9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rs.fin.uoguelph.ca/pls/fmrt/f?p=1000:1:1996383345108" TargetMode="External"/><Relationship Id="rId2" Type="http://schemas.openxmlformats.org/officeDocument/2006/relationships/hyperlink" Target="https://www.uoguelph.ca/frstrain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uoguelph.ca/finance/departments-services/controllers-office/management-financial-systems-frs-adi-etc/financial-reporting" TargetMode="External"/><Relationship Id="rId4" Type="http://schemas.openxmlformats.org/officeDocument/2006/relationships/hyperlink" Target="https://www.uoguelph.ca/finance/research-financial-services-contact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outdoor, building, grass, track. Image of Portico">
            <a:extLst>
              <a:ext uri="{FF2B5EF4-FFF2-40B4-BE49-F238E27FC236}">
                <a16:creationId xmlns:a16="http://schemas.microsoft.com/office/drawing/2014/main" id="{AA901C16-9C31-8346-8E32-47C78AE6CE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b="15626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5CF6C4-77BF-D54A-9F9E-8DE37222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439852"/>
            <a:ext cx="8268731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Reporting System (FRS)</a:t>
            </a:r>
            <a:b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U of G cornerstone white with improve life.">
            <a:extLst>
              <a:ext uri="{FF2B5EF4-FFF2-40B4-BE49-F238E27FC236}">
                <a16:creationId xmlns:a16="http://schemas.microsoft.com/office/drawing/2014/main" id="{1C5245A5-E392-6D41-916B-18A4BE684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530830"/>
            <a:ext cx="2042810" cy="108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888A86-F1B9-FB44-B797-C02A98A24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55" y="5530308"/>
            <a:ext cx="2042809" cy="10904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9B6E1B1-F98F-AB4F-A97F-D083DE1528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1534332"/>
            <a:ext cx="10515600" cy="33863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Questions?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85216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4588B-9EA4-4728-ABE7-3A3C2EB16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171994" cy="3932729"/>
          </a:xfrm>
        </p:spPr>
        <p:txBody>
          <a:bodyPr>
            <a:normAutofit/>
          </a:bodyPr>
          <a:lstStyle/>
          <a:p>
            <a:pPr algn="l"/>
            <a:r>
              <a:rPr lang="fr-CA" dirty="0"/>
              <a:t>FRS – What you need to know</a:t>
            </a:r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523CBBD-7B9B-4FC0-A5E7-542AB1ECA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383" y="5227455"/>
            <a:ext cx="3876085" cy="857461"/>
          </a:xfrm>
        </p:spPr>
        <p:txBody>
          <a:bodyPr>
            <a:normAutofit/>
          </a:bodyPr>
          <a:lstStyle/>
          <a:p>
            <a:pPr algn="l"/>
            <a:endParaRPr lang="fr-CA" sz="1100" dirty="0"/>
          </a:p>
          <a:p>
            <a:pPr algn="l"/>
            <a:r>
              <a:rPr lang="en-US" sz="1100" dirty="0"/>
              <a:t>Amanda Sawlor</a:t>
            </a:r>
          </a:p>
          <a:p>
            <a:pPr algn="l"/>
            <a:r>
              <a:rPr lang="en-US" sz="1100" dirty="0"/>
              <a:t>November 22, 2022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CBFFB-F80E-46F0-8628-2945C57B5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10" y="612553"/>
            <a:ext cx="5595403" cy="56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2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DD2D9-D47C-474B-8C60-7905E6454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37597"/>
            <a:ext cx="10905066" cy="49828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E1A995-9C7A-45EF-87CF-C251D8A26F55}"/>
              </a:ext>
            </a:extLst>
          </p:cNvPr>
          <p:cNvSpPr txBox="1">
            <a:spLocks/>
          </p:cNvSpPr>
          <p:nvPr/>
        </p:nvSpPr>
        <p:spPr>
          <a:xfrm>
            <a:off x="283152" y="404116"/>
            <a:ext cx="5244510" cy="1458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/>
              <a:t>Financial Services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E48DE5-0389-4395-805C-714E060713E1}"/>
              </a:ext>
            </a:extLst>
          </p:cNvPr>
          <p:cNvSpPr/>
          <p:nvPr/>
        </p:nvSpPr>
        <p:spPr>
          <a:xfrm>
            <a:off x="9507794" y="3549445"/>
            <a:ext cx="2123767" cy="2674374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1FA1C25-4ADE-4B30-BF91-8F32AAF6F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209547"/>
              </p:ext>
            </p:extLst>
          </p:nvPr>
        </p:nvGraphicFramePr>
        <p:xfrm>
          <a:off x="1090569" y="1133175"/>
          <a:ext cx="9731229" cy="5504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7DAED6-22D6-3092-C963-363EA50F0DA2}"/>
              </a:ext>
            </a:extLst>
          </p:cNvPr>
          <p:cNvCxnSpPr>
            <a:cxnSpLocks/>
          </p:cNvCxnSpPr>
          <p:nvPr/>
        </p:nvCxnSpPr>
        <p:spPr>
          <a:xfrm>
            <a:off x="9180860" y="5385308"/>
            <a:ext cx="0" cy="3858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D79B84D6-D594-E174-F9F6-B4588B7A95BD}"/>
              </a:ext>
            </a:extLst>
          </p:cNvPr>
          <p:cNvSpPr txBox="1">
            <a:spLocks/>
          </p:cNvSpPr>
          <p:nvPr/>
        </p:nvSpPr>
        <p:spPr>
          <a:xfrm>
            <a:off x="283152" y="404116"/>
            <a:ext cx="5244510" cy="14581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dirty="0"/>
              <a:t>Research Financial Services (core reporting)</a:t>
            </a:r>
          </a:p>
        </p:txBody>
      </p:sp>
    </p:spTree>
    <p:extLst>
      <p:ext uri="{BB962C8B-B14F-4D97-AF65-F5344CB8AC3E}">
        <p14:creationId xmlns:p14="http://schemas.microsoft.com/office/powerpoint/2010/main" val="4083695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>
            <a:extLst>
              <a:ext uri="{FF2B5EF4-FFF2-40B4-BE49-F238E27FC236}">
                <a16:creationId xmlns:a16="http://schemas.microsoft.com/office/drawing/2014/main" id="{E179A06B-6CB5-4D86-8008-471866D76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06" y="866775"/>
            <a:ext cx="642937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C5020-B1DC-40CB-AA42-0AFCDA88D109}"/>
              </a:ext>
            </a:extLst>
          </p:cNvPr>
          <p:cNvSpPr txBox="1"/>
          <p:nvPr/>
        </p:nvSpPr>
        <p:spPr>
          <a:xfrm>
            <a:off x="697075" y="405110"/>
            <a:ext cx="34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Research Grants Cycle </a:t>
            </a:r>
            <a:endParaRPr lang="en-US" sz="2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38" name="Picture 14" descr="Text Box">
            <a:extLst>
              <a:ext uri="{FF2B5EF4-FFF2-40B4-BE49-F238E27FC236}">
                <a16:creationId xmlns:a16="http://schemas.microsoft.com/office/drawing/2014/main" id="{756DD7F5-11EE-42C2-973E-15060660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79" y="1167788"/>
            <a:ext cx="1937058" cy="81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EB4656-447D-45A8-8270-0D4CA4A7E0F4}"/>
              </a:ext>
            </a:extLst>
          </p:cNvPr>
          <p:cNvSpPr txBox="1"/>
          <p:nvPr/>
        </p:nvSpPr>
        <p:spPr>
          <a:xfrm>
            <a:off x="996696" y="4439798"/>
            <a:ext cx="190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Post-</a:t>
            </a:r>
            <a:r>
              <a:rPr lang="fr-CA" dirty="0" err="1"/>
              <a:t>award</a:t>
            </a:r>
            <a:r>
              <a:rPr lang="fr-CA" dirty="0"/>
              <a:t> Administration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1C74E95-2729-49BB-A1E6-3CC22BA4E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55" y="5530308"/>
            <a:ext cx="1083197" cy="10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0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AF90A-DA38-4EB8-B425-EC69B3CA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will cover…</a:t>
            </a:r>
          </a:p>
        </p:txBody>
      </p:sp>
      <p:sp>
        <p:nvSpPr>
          <p:cNvPr id="10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06675-8000-4198-B045-325000010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What is FRS?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How to gain access?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What is FUGPO?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Live overview.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Important links.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026" name="Picture 2" descr="Financial report business diagram management strategy chart illustration - 9373326">
            <a:extLst>
              <a:ext uri="{FF2B5EF4-FFF2-40B4-BE49-F238E27FC236}">
                <a16:creationId xmlns:a16="http://schemas.microsoft.com/office/drawing/2014/main" id="{9DFD9ED4-B7B9-448B-AA93-24BAD7B700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699516"/>
            <a:ext cx="5458968" cy="545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C99957-F67F-44C6-A22C-CCAD30F5C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55" y="5530308"/>
            <a:ext cx="1083197" cy="10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3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0004-171B-4BE6-8D70-5356051A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What, Who, and How of FRS?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CC161-CACC-48A1-AD87-8BCD605CE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FRS is a </a:t>
            </a:r>
            <a:r>
              <a:rPr lang="en-US" u="sng" dirty="0"/>
              <a:t>f</a:t>
            </a:r>
            <a:r>
              <a:rPr lang="en-US" dirty="0"/>
              <a:t>inancial </a:t>
            </a:r>
            <a:r>
              <a:rPr lang="en-US" u="sng" dirty="0"/>
              <a:t>r</a:t>
            </a:r>
            <a:r>
              <a:rPr lang="en-US" dirty="0"/>
              <a:t>eporting </a:t>
            </a:r>
            <a:r>
              <a:rPr lang="en-US" u="sng" dirty="0"/>
              <a:t>s</a:t>
            </a:r>
            <a:r>
              <a:rPr lang="en-US" dirty="0"/>
              <a:t>ystem, not our financial system</a:t>
            </a:r>
          </a:p>
          <a:p>
            <a:endParaRPr lang="en-US" dirty="0"/>
          </a:p>
          <a:p>
            <a:r>
              <a:rPr lang="en-US" dirty="0"/>
              <a:t>Finance system is Oracle</a:t>
            </a:r>
          </a:p>
          <a:p>
            <a:pPr lvl="1"/>
            <a:r>
              <a:rPr lang="en-US" dirty="0"/>
              <a:t>It is rather old and will be replaced</a:t>
            </a:r>
          </a:p>
          <a:p>
            <a:pPr lvl="1"/>
            <a:endParaRPr lang="en-US" dirty="0"/>
          </a:p>
          <a:p>
            <a:r>
              <a:rPr lang="en-US" dirty="0"/>
              <a:t>Access is by request and approval</a:t>
            </a:r>
          </a:p>
          <a:p>
            <a:pPr lvl="1"/>
            <a:r>
              <a:rPr lang="en-US" dirty="0"/>
              <a:t>FRS application form submitted to the Controller’s Office for review / approval and access</a:t>
            </a:r>
          </a:p>
          <a:p>
            <a:pPr lvl="1"/>
            <a:r>
              <a:rPr lang="en-US" dirty="0"/>
              <a:t>Based on a need to have access basis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42C78-46CF-4387-B5B6-756D29827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55" y="5530308"/>
            <a:ext cx="1083197" cy="10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37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2CCBC-3794-4BF5-8A87-29971D512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 of G account code (FUGPO)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BB115E43-049F-4FA8-851F-A790957F2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26704391-E7E7-4E45-BCE3-2A81C8EE5A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3180"/>
              </p:ext>
            </p:extLst>
          </p:nvPr>
        </p:nvGraphicFramePr>
        <p:xfrm>
          <a:off x="289367" y="1388745"/>
          <a:ext cx="11482085" cy="4141563"/>
        </p:xfrm>
        <a:graphic>
          <a:graphicData uri="http://schemas.openxmlformats.org/drawingml/2006/table">
            <a:tbl>
              <a:tblPr firstRow="1" firstCol="1" bandRow="1"/>
              <a:tblGrid>
                <a:gridCol w="2280532">
                  <a:extLst>
                    <a:ext uri="{9D8B030D-6E8A-4147-A177-3AD203B41FA5}">
                      <a16:colId xmlns:a16="http://schemas.microsoft.com/office/drawing/2014/main" val="3235286983"/>
                    </a:ext>
                  </a:extLst>
                </a:gridCol>
                <a:gridCol w="2653563">
                  <a:extLst>
                    <a:ext uri="{9D8B030D-6E8A-4147-A177-3AD203B41FA5}">
                      <a16:colId xmlns:a16="http://schemas.microsoft.com/office/drawing/2014/main" val="3632792830"/>
                    </a:ext>
                  </a:extLst>
                </a:gridCol>
                <a:gridCol w="2686098">
                  <a:extLst>
                    <a:ext uri="{9D8B030D-6E8A-4147-A177-3AD203B41FA5}">
                      <a16:colId xmlns:a16="http://schemas.microsoft.com/office/drawing/2014/main" val="297157533"/>
                    </a:ext>
                  </a:extLst>
                </a:gridCol>
                <a:gridCol w="2144513">
                  <a:extLst>
                    <a:ext uri="{9D8B030D-6E8A-4147-A177-3AD203B41FA5}">
                      <a16:colId xmlns:a16="http://schemas.microsoft.com/office/drawing/2014/main" val="2368398864"/>
                    </a:ext>
                  </a:extLst>
                </a:gridCol>
                <a:gridCol w="1717379">
                  <a:extLst>
                    <a:ext uri="{9D8B030D-6E8A-4147-A177-3AD203B41FA5}">
                      <a16:colId xmlns:a16="http://schemas.microsoft.com/office/drawing/2014/main" val="2857515991"/>
                    </a:ext>
                  </a:extLst>
                </a:gridCol>
              </a:tblGrid>
              <a:tr h="873446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digits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digits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rant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digits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roject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digits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bject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digits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06259"/>
                  </a:ext>
                </a:extLst>
              </a:tr>
              <a:tr h="3268117"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Purpose for the funding: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Operating (1XX)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Capital (2XX)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Endowment (4XX)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 (3XX)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Ancillaries (5XX)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Responsible for the funding  </a:t>
                      </a: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100" b="0" i="0" u="none" strike="noStrike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 err="1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Eg.</a:t>
                      </a: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College, Dept., unit, </a:t>
                      </a:r>
                      <a:r>
                        <a:rPr lang="en-US" sz="2100" b="0" i="0" u="none" strike="noStrike" dirty="0" err="1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etc</a:t>
                      </a: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restricted / specific awards from donors or grantors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Endowment 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Specific project, within the Operating or Capital Fund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</a:t>
                      </a: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 capital projects, conferences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transaction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Asset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Liability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Revenue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Expense 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47472" marR="0" indent="-347472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1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 assets</a:t>
                      </a:r>
                      <a:endParaRPr lang="en-US" sz="2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16" marR="95216" marT="1322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579489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8A486DE0-BF14-4CFD-B6B0-8D7ADC463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55" y="5530308"/>
            <a:ext cx="1083197" cy="10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03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0004-171B-4BE6-8D70-5356051A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Important Links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CC161-CACC-48A1-AD87-8BCD605CE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site:  </a:t>
            </a:r>
            <a:r>
              <a:rPr lang="en-US" dirty="0">
                <a:hlinkClick r:id="rId2"/>
              </a:rPr>
              <a:t>https://www.uoguelph.ca/frstraining/</a:t>
            </a:r>
            <a:endParaRPr lang="en-US" dirty="0"/>
          </a:p>
          <a:p>
            <a:r>
              <a:rPr lang="en-US" dirty="0"/>
              <a:t>FRS direct link to sign on:  </a:t>
            </a:r>
            <a:r>
              <a:rPr lang="en-US" dirty="0">
                <a:hlinkClick r:id="rId3"/>
              </a:rPr>
              <a:t>https://frs.fin.uoguelph.ca/pls/fmrt/f?p=1000:1:1996383345108</a:t>
            </a:r>
            <a:r>
              <a:rPr lang="en-US" dirty="0"/>
              <a:t>:::::</a:t>
            </a:r>
          </a:p>
          <a:p>
            <a:r>
              <a:rPr lang="en-US" dirty="0"/>
              <a:t>Contact Research Financial Services:  </a:t>
            </a:r>
            <a:r>
              <a:rPr lang="en-US" dirty="0">
                <a:hlinkClick r:id="rId4"/>
              </a:rPr>
              <a:t>https://www.uoguelph.ca/finance/research-financial-services-contacts</a:t>
            </a:r>
            <a:r>
              <a:rPr lang="en-US" dirty="0"/>
              <a:t> </a:t>
            </a:r>
          </a:p>
          <a:p>
            <a:r>
              <a:rPr lang="en-US" dirty="0"/>
              <a:t>Access to FRS:  </a:t>
            </a:r>
            <a:r>
              <a:rPr lang="en-US" dirty="0">
                <a:hlinkClick r:id="rId5"/>
              </a:rPr>
              <a:t>https://www.uoguelph.ca/finance/departments-services/controllers-office/management-financial-systems-frs-adi-etc/financial-reporting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42C78-46CF-4387-B5B6-756D29827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455" y="5530308"/>
            <a:ext cx="1083197" cy="10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49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374</Words>
  <Application>Microsoft Office PowerPoint</Application>
  <PresentationFormat>Widescreen</PresentationFormat>
  <Paragraphs>90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Office Theme</vt:lpstr>
      <vt:lpstr>Financial Reporting System (FRS)  </vt:lpstr>
      <vt:lpstr>FRS – What you need to know</vt:lpstr>
      <vt:lpstr>PowerPoint Presentation</vt:lpstr>
      <vt:lpstr>PowerPoint Presentation</vt:lpstr>
      <vt:lpstr>PowerPoint Presentation</vt:lpstr>
      <vt:lpstr>We will cover…</vt:lpstr>
      <vt:lpstr>The What, Who, and How of FRS?</vt:lpstr>
      <vt:lpstr>U of G account code (FUGPO)</vt:lpstr>
      <vt:lpstr>Important Links</vt:lpstr>
      <vt:lpstr>Questions?   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Reporting System (FRS)  </dc:title>
  <dc:creator>Amanda Sawlor</dc:creator>
  <cp:lastModifiedBy>Amanda Sawlor</cp:lastModifiedBy>
  <cp:revision>10</cp:revision>
  <dcterms:created xsi:type="dcterms:W3CDTF">2021-07-28T19:02:59Z</dcterms:created>
  <dcterms:modified xsi:type="dcterms:W3CDTF">2022-11-21T15:19:38Z</dcterms:modified>
</cp:coreProperties>
</file>